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760" r:id="rId2"/>
    <p:sldId id="792" r:id="rId3"/>
    <p:sldId id="1181" r:id="rId4"/>
    <p:sldId id="1183" r:id="rId5"/>
    <p:sldId id="1184" r:id="rId6"/>
    <p:sldId id="1191" r:id="rId7"/>
    <p:sldId id="1197" r:id="rId8"/>
    <p:sldId id="1188" r:id="rId9"/>
    <p:sldId id="1185" r:id="rId10"/>
    <p:sldId id="1190" r:id="rId11"/>
    <p:sldId id="1196" r:id="rId12"/>
    <p:sldId id="1193" r:id="rId13"/>
    <p:sldId id="1192" r:id="rId14"/>
    <p:sldId id="1195" r:id="rId15"/>
    <p:sldId id="1180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orient="horz" pos="1188">
          <p15:clr>
            <a:srgbClr val="A4A3A4"/>
          </p15:clr>
        </p15:guide>
        <p15:guide id="3" orient="horz" pos="420">
          <p15:clr>
            <a:srgbClr val="A4A3A4"/>
          </p15:clr>
        </p15:guide>
        <p15:guide id="4" orient="horz" pos="228">
          <p15:clr>
            <a:srgbClr val="A4A3A4"/>
          </p15:clr>
        </p15:guide>
        <p15:guide id="5" pos="5424">
          <p15:clr>
            <a:srgbClr val="A4A3A4"/>
          </p15:clr>
        </p15:guide>
        <p15:guide id="6" pos="2832">
          <p15:clr>
            <a:srgbClr val="A4A3A4"/>
          </p15:clr>
        </p15:guide>
        <p15:guide id="7" pos="2880">
          <p15:clr>
            <a:srgbClr val="A4A3A4"/>
          </p15:clr>
        </p15:guide>
        <p15:guide id="8" pos="336">
          <p15:clr>
            <a:srgbClr val="A4A3A4"/>
          </p15:clr>
        </p15:guide>
        <p15:guide id="9" pos="1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96E6"/>
    <a:srgbClr val="4A5965"/>
    <a:srgbClr val="2B3C4B"/>
    <a:srgbClr val="599300"/>
    <a:srgbClr val="4C7D00"/>
    <a:srgbClr val="6AAE00"/>
    <a:srgbClr val="19358A"/>
    <a:srgbClr val="343E48"/>
    <a:srgbClr val="254BBD"/>
    <a:srgbClr val="048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4422" autoAdjust="0"/>
  </p:normalViewPr>
  <p:slideViewPr>
    <p:cSldViewPr>
      <p:cViewPr varScale="1">
        <p:scale>
          <a:sx n="260" d="100"/>
          <a:sy n="260" d="100"/>
        </p:scale>
        <p:origin x="176" y="632"/>
      </p:cViewPr>
      <p:guideLst>
        <p:guide orient="horz" pos="2148"/>
        <p:guide orient="horz" pos="1188"/>
        <p:guide orient="horz" pos="420"/>
        <p:guide orient="horz" pos="228"/>
        <p:guide pos="5424"/>
        <p:guide pos="2832"/>
        <p:guide pos="2880"/>
        <p:guide pos="336"/>
        <p:guide pos="1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042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Calibri"/>
              </a:rPr>
              <a:t>1/23/24</a:t>
            </a:fld>
            <a:endParaRPr lang="en-US" dirty="0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Calibri"/>
              </a:rPr>
              <a:t>‹Nº›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7D7D0FC4-79A4-4CD6-9D21-6D2AFDDF42EC}" type="datetimeFigureOut">
              <a:rPr lang="en-JM" smtClean="0"/>
              <a:pPr/>
              <a:t>23/01/2024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FEA829E4-7B8F-48ED-BCF8-1C0A3C644052}" type="slidenum">
              <a:rPr lang="en-JM" smtClean="0"/>
              <a:pPr/>
              <a:t>‹Nº›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30663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F2B267F7-33E3-08E2-477A-C7301E45EC29}"/>
              </a:ext>
            </a:extLst>
          </p:cNvPr>
          <p:cNvSpPr/>
          <p:nvPr userDrawn="1"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1961CD-0340-C5CC-4B86-5BBA352CFCDA}"/>
              </a:ext>
            </a:extLst>
          </p:cNvPr>
          <p:cNvSpPr txBox="1">
            <a:spLocks/>
          </p:cNvSpPr>
          <p:nvPr userDrawn="1"/>
        </p:nvSpPr>
        <p:spPr>
          <a:xfrm>
            <a:off x="5562600" y="133350"/>
            <a:ext cx="3429000" cy="3238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rgbClr val="B4B4B4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000"/>
              </a:lnSpc>
              <a:buFont typeface="Arial" pitchFamily="34" charset="0"/>
              <a:buNone/>
            </a:pPr>
            <a:r>
              <a:rPr lang="es-ES" sz="1050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Madrid JS</a:t>
            </a:r>
          </a:p>
          <a:p>
            <a:pPr marL="0" indent="0" algn="r">
              <a:lnSpc>
                <a:spcPts val="1460"/>
              </a:lnSpc>
              <a:buFont typeface="Arial" pitchFamily="34" charset="0"/>
              <a:buNone/>
            </a:pPr>
            <a:r>
              <a:rPr lang="es-ES" sz="900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Arquitecturas Adaptativas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4001571455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 spd="slow">
    <p:pull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343E48"/>
          </a:solidFill>
          <a:latin typeface="Roboto Light"/>
          <a:ea typeface="Calibri"/>
          <a:cs typeface="Roboto Ligh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rgbClr val="B4B4B4"/>
          </a:solidFill>
          <a:latin typeface="Roboto Light"/>
          <a:ea typeface="+mn-ea"/>
          <a:cs typeface="Roboto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rgbClr val="B4B4B4"/>
          </a:solidFill>
          <a:latin typeface="Roboto Light"/>
          <a:ea typeface="+mn-ea"/>
          <a:cs typeface="Roboto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rgbClr val="B4B4B4"/>
          </a:solidFill>
          <a:latin typeface="Roboto Light"/>
          <a:ea typeface="+mn-ea"/>
          <a:cs typeface="Roboto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rgbClr val="B4B4B4"/>
          </a:solidFill>
          <a:latin typeface="Roboto Light"/>
          <a:ea typeface="+mn-ea"/>
          <a:cs typeface="Roboto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rgbClr val="B4B4B4"/>
          </a:solidFill>
          <a:latin typeface="Roboto Light"/>
          <a:ea typeface="+mn-ea"/>
          <a:cs typeface="Roboto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ponentes. Modelos de Componente.Apr 1st, 2017">
            <a:extLst>
              <a:ext uri="{FF2B5EF4-FFF2-40B4-BE49-F238E27FC236}">
                <a16:creationId xmlns:a16="http://schemas.microsoft.com/office/drawing/2014/main" id="{E971B74F-6C40-C86F-C29F-EF114DFF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58D3B16-2976-64F1-FE91-760AA3A103B5}"/>
              </a:ext>
            </a:extLst>
          </p:cNvPr>
          <p:cNvSpPr/>
          <p:nvPr/>
        </p:nvSpPr>
        <p:spPr>
          <a:xfrm flipH="1">
            <a:off x="5410200" y="0"/>
            <a:ext cx="37338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lt1"/>
                </a:solidFill>
              </a:rPr>
              <a:t>+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E53B3BF-D1B0-31E3-27D6-7E2EBA97EBC0}"/>
              </a:ext>
            </a:extLst>
          </p:cNvPr>
          <p:cNvSpPr txBox="1">
            <a:spLocks/>
          </p:cNvSpPr>
          <p:nvPr/>
        </p:nvSpPr>
        <p:spPr>
          <a:xfrm>
            <a:off x="6324600" y="3486150"/>
            <a:ext cx="22860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 Vélez Reyes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1D97C0-DA69-8A52-63A3-05D04029DC45}"/>
              </a:ext>
            </a:extLst>
          </p:cNvPr>
          <p:cNvSpPr txBox="1">
            <a:spLocks/>
          </p:cNvSpPr>
          <p:nvPr/>
        </p:nvSpPr>
        <p:spPr>
          <a:xfrm>
            <a:off x="6324600" y="3795712"/>
            <a:ext cx="26670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@javiervelezreye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javier.velez.reyes@gmail.com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09AFF888-DC70-F80E-F98E-72C66C3C9D63}"/>
              </a:ext>
            </a:extLst>
          </p:cNvPr>
          <p:cNvSpPr txBox="1"/>
          <p:nvPr/>
        </p:nvSpPr>
        <p:spPr>
          <a:xfrm>
            <a:off x="381000" y="1047750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4400" dirty="0">
                <a:solidFill>
                  <a:schemeClr val="bg1"/>
                </a:solidFill>
                <a:latin typeface="+mn-lt"/>
              </a:rPr>
              <a:t>Madrid JS</a:t>
            </a:r>
            <a:endParaRPr lang="es-ES_tradnl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231294F-173C-17EE-87A4-8CAD6B7D4BB5}"/>
              </a:ext>
            </a:extLst>
          </p:cNvPr>
          <p:cNvSpPr/>
          <p:nvPr/>
        </p:nvSpPr>
        <p:spPr>
          <a:xfrm>
            <a:off x="4648200" y="2952750"/>
            <a:ext cx="1525181" cy="1524000"/>
          </a:xfrm>
          <a:prstGeom prst="roundRect">
            <a:avLst>
              <a:gd name="adj" fmla="val 50000"/>
            </a:avLst>
          </a:prstGeom>
          <a:blipFill rotWithShape="1">
            <a:blip r:embed="rId4"/>
            <a:srcRect/>
            <a:stretch>
              <a:fillRect l="-17074" r="-31970"/>
            </a:stretch>
          </a:blipFill>
          <a:ln w="38100" cmpd="sng">
            <a:solidFill>
              <a:srgbClr val="2B3C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70178F4B-5A46-FE31-FB76-5A039D88314E}"/>
              </a:ext>
            </a:extLst>
          </p:cNvPr>
          <p:cNvSpPr txBox="1"/>
          <p:nvPr/>
        </p:nvSpPr>
        <p:spPr>
          <a:xfrm>
            <a:off x="381000" y="196215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2400" dirty="0">
                <a:solidFill>
                  <a:schemeClr val="bg1"/>
                </a:solidFill>
                <a:latin typeface="+mn-lt"/>
              </a:rPr>
              <a:t>Arquitecturas Adaptativas en JavaScript</a:t>
            </a:r>
            <a:endParaRPr lang="es-ES_tradnl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29B7EF9-BAB8-7504-968A-9E9A054BF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 t="33074" r="9073" b="30831"/>
          <a:stretch/>
        </p:blipFill>
        <p:spPr>
          <a:xfrm>
            <a:off x="7372993" y="325850"/>
            <a:ext cx="1419591" cy="30003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2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30739760-B3E0-E0A3-ED1B-540E66887445}"/>
              </a:ext>
            </a:extLst>
          </p:cNvPr>
          <p:cNvSpPr txBox="1"/>
          <p:nvPr/>
        </p:nvSpPr>
        <p:spPr>
          <a:xfrm>
            <a:off x="3040572" y="845346"/>
            <a:ext cx="3062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Relaciones de Extensión</a:t>
            </a:r>
          </a:p>
        </p:txBody>
      </p: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67710196-39B2-7433-68C7-1E1C1DDC03E9}"/>
              </a:ext>
            </a:extLst>
          </p:cNvPr>
          <p:cNvGrpSpPr/>
          <p:nvPr/>
        </p:nvGrpSpPr>
        <p:grpSpPr>
          <a:xfrm>
            <a:off x="2162274" y="1736452"/>
            <a:ext cx="5278305" cy="2891853"/>
            <a:chOff x="2636232" y="1829306"/>
            <a:chExt cx="5278305" cy="2891853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38D97C1-A19F-D567-7EA6-A2BB77F5708B}"/>
                </a:ext>
              </a:extLst>
            </p:cNvPr>
            <p:cNvGrpSpPr/>
            <p:nvPr/>
          </p:nvGrpSpPr>
          <p:grpSpPr>
            <a:xfrm>
              <a:off x="2636232" y="1829306"/>
              <a:ext cx="2621568" cy="1428244"/>
              <a:chOff x="2636232" y="1829306"/>
              <a:chExt cx="2621568" cy="1428244"/>
            </a:xfrm>
          </p:grpSpPr>
          <p:sp>
            <p:nvSpPr>
              <p:cNvPr id="2" name="Rectángulo: esquinas redondeadas 1079">
                <a:extLst>
                  <a:ext uri="{FF2B5EF4-FFF2-40B4-BE49-F238E27FC236}">
                    <a16:creationId xmlns:a16="http://schemas.microsoft.com/office/drawing/2014/main" id="{5769EBCE-4D30-E6BF-91CA-1579B379A488}"/>
                  </a:ext>
                </a:extLst>
              </p:cNvPr>
              <p:cNvSpPr/>
              <p:nvPr/>
            </p:nvSpPr>
            <p:spPr>
              <a:xfrm>
                <a:off x="2636232" y="1829306"/>
                <a:ext cx="2621568" cy="1428244"/>
              </a:xfrm>
              <a:prstGeom prst="roundRect">
                <a:avLst>
                  <a:gd name="adj" fmla="val 3339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 w="19050">
                <a:solidFill>
                  <a:srgbClr val="4A59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BBCE1A7D-8954-8B73-B0EC-07ADA6DDDAAB}"/>
                  </a:ext>
                </a:extLst>
              </p:cNvPr>
              <p:cNvGrpSpPr/>
              <p:nvPr/>
            </p:nvGrpSpPr>
            <p:grpSpPr>
              <a:xfrm>
                <a:off x="2898429" y="2306799"/>
                <a:ext cx="515712" cy="473257"/>
                <a:chOff x="5673305" y="3979121"/>
                <a:chExt cx="515712" cy="473257"/>
              </a:xfrm>
            </p:grpSpPr>
            <p:grpSp>
              <p:nvGrpSpPr>
                <p:cNvPr id="15" name="Agrupar 87">
                  <a:extLst>
                    <a:ext uri="{FF2B5EF4-FFF2-40B4-BE49-F238E27FC236}">
                      <a16:creationId xmlns:a16="http://schemas.microsoft.com/office/drawing/2014/main" id="{AF4495B6-A1D0-CD80-D919-EA4ACAE481E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73305" y="4164378"/>
                  <a:ext cx="515712" cy="288000"/>
                  <a:chOff x="1900541" y="4077072"/>
                  <a:chExt cx="484476" cy="288032"/>
                </a:xfrm>
              </p:grpSpPr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9FD6DCC8-6525-350D-EDC0-901F07A74B1E}"/>
                      </a:ext>
                    </a:extLst>
                  </p:cNvPr>
                  <p:cNvSpPr/>
                  <p:nvPr/>
                </p:nvSpPr>
                <p:spPr>
                  <a:xfrm>
                    <a:off x="1952969" y="4077072"/>
                    <a:ext cx="432048" cy="2880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4695834B-9F46-C527-B967-5174B9D9286A}"/>
                      </a:ext>
                    </a:extLst>
                  </p:cNvPr>
                  <p:cNvSpPr/>
                  <p:nvPr/>
                </p:nvSpPr>
                <p:spPr>
                  <a:xfrm>
                    <a:off x="1900541" y="4149080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" name="Rectángulo 23">
                    <a:extLst>
                      <a:ext uri="{FF2B5EF4-FFF2-40B4-BE49-F238E27FC236}">
                        <a16:creationId xmlns:a16="http://schemas.microsoft.com/office/drawing/2014/main" id="{9EFA28A9-1A79-14A5-6430-94EE2A939112}"/>
                      </a:ext>
                    </a:extLst>
                  </p:cNvPr>
                  <p:cNvSpPr/>
                  <p:nvPr/>
                </p:nvSpPr>
                <p:spPr>
                  <a:xfrm>
                    <a:off x="1900541" y="4219434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6" name="Marcador de texto 1">
                  <a:extLst>
                    <a:ext uri="{FF2B5EF4-FFF2-40B4-BE49-F238E27FC236}">
                      <a16:creationId xmlns:a16="http://schemas.microsoft.com/office/drawing/2014/main" id="{FE30A5A9-9F4C-10C8-7B17-A91369DA3D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05256" y="3979121"/>
                  <a:ext cx="474763" cy="162810"/>
                </a:xfrm>
                <a:prstGeom prst="rect">
                  <a:avLst/>
                </a:prstGeom>
              </p:spPr>
              <p:txBody>
                <a:bodyPr tIns="0"/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None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/>
                  <a:r>
                    <a:rPr lang="es-ES" sz="1000" dirty="0">
                      <a:solidFill>
                        <a:schemeClr val="bg1"/>
                      </a:solidFill>
                    </a:rPr>
                    <a:t>Core</a:t>
                  </a:r>
                </a:p>
              </p:txBody>
            </p:sp>
          </p:grpSp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173B6010-E806-185E-6706-5D1AB630AB21}"/>
                  </a:ext>
                </a:extLst>
              </p:cNvPr>
              <p:cNvGrpSpPr/>
              <p:nvPr/>
            </p:nvGrpSpPr>
            <p:grpSpPr>
              <a:xfrm flipH="1">
                <a:off x="4543501" y="2306799"/>
                <a:ext cx="515714" cy="473257"/>
                <a:chOff x="7014890" y="3979121"/>
                <a:chExt cx="515714" cy="473257"/>
              </a:xfrm>
            </p:grpSpPr>
            <p:grpSp>
              <p:nvGrpSpPr>
                <p:cNvPr id="17" name="Agrupar 87">
                  <a:extLst>
                    <a:ext uri="{FF2B5EF4-FFF2-40B4-BE49-F238E27FC236}">
                      <a16:creationId xmlns:a16="http://schemas.microsoft.com/office/drawing/2014/main" id="{A8E0A77A-9F9B-AEE4-ECC3-FA457440C20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014890" y="4164378"/>
                  <a:ext cx="515712" cy="288000"/>
                  <a:chOff x="1900541" y="4077072"/>
                  <a:chExt cx="484476" cy="288032"/>
                </a:xfrm>
              </p:grpSpPr>
              <p:sp>
                <p:nvSpPr>
                  <p:cNvPr id="19" name="Rectángulo 18">
                    <a:extLst>
                      <a:ext uri="{FF2B5EF4-FFF2-40B4-BE49-F238E27FC236}">
                        <a16:creationId xmlns:a16="http://schemas.microsoft.com/office/drawing/2014/main" id="{76889413-18CF-0323-E9F0-D7CCE9C099B9}"/>
                      </a:ext>
                    </a:extLst>
                  </p:cNvPr>
                  <p:cNvSpPr/>
                  <p:nvPr/>
                </p:nvSpPr>
                <p:spPr>
                  <a:xfrm>
                    <a:off x="1952969" y="4077072"/>
                    <a:ext cx="432048" cy="2880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" name="Rectángulo 19">
                    <a:extLst>
                      <a:ext uri="{FF2B5EF4-FFF2-40B4-BE49-F238E27FC236}">
                        <a16:creationId xmlns:a16="http://schemas.microsoft.com/office/drawing/2014/main" id="{2888CC54-91CE-7B51-CB45-FAA489E662F4}"/>
                      </a:ext>
                    </a:extLst>
                  </p:cNvPr>
                  <p:cNvSpPr/>
                  <p:nvPr/>
                </p:nvSpPr>
                <p:spPr>
                  <a:xfrm>
                    <a:off x="1900541" y="4149080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86EE4ED4-098B-7A73-DA90-9B5F3B51B2BA}"/>
                      </a:ext>
                    </a:extLst>
                  </p:cNvPr>
                  <p:cNvSpPr/>
                  <p:nvPr/>
                </p:nvSpPr>
                <p:spPr>
                  <a:xfrm>
                    <a:off x="1900541" y="4219434"/>
                    <a:ext cx="129615" cy="4800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40404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24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8" name="Marcador de texto 1">
                  <a:extLst>
                    <a:ext uri="{FF2B5EF4-FFF2-40B4-BE49-F238E27FC236}">
                      <a16:creationId xmlns:a16="http://schemas.microsoft.com/office/drawing/2014/main" id="{0C537FB2-9B50-C1BA-5009-D3EC10EA9E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70701" y="3979121"/>
                  <a:ext cx="459903" cy="162810"/>
                </a:xfrm>
                <a:prstGeom prst="rect">
                  <a:avLst/>
                </a:prstGeom>
              </p:spPr>
              <p:txBody>
                <a:bodyPr tIns="0"/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None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/>
                  <a:r>
                    <a:rPr lang="es-ES" sz="1000" dirty="0">
                      <a:solidFill>
                        <a:schemeClr val="bg1"/>
                      </a:solidFill>
                    </a:rPr>
                    <a:t>Ext</a:t>
                  </a:r>
                </a:p>
              </p:txBody>
            </p:sp>
          </p:grpSp>
          <p:cxnSp>
            <p:nvCxnSpPr>
              <p:cNvPr id="45" name="Conector curvado 179">
                <a:extLst>
                  <a:ext uri="{FF2B5EF4-FFF2-40B4-BE49-F238E27FC236}">
                    <a16:creationId xmlns:a16="http://schemas.microsoft.com/office/drawing/2014/main" id="{B03DF552-342C-7B4F-0F40-F362BAD3E166}"/>
                  </a:ext>
                </a:extLst>
              </p:cNvPr>
              <p:cNvCxnSpPr>
                <a:cxnSpLocks/>
                <a:stCxn id="22" idx="3"/>
                <a:endCxn id="19" idx="3"/>
              </p:cNvCxnSpPr>
              <p:nvPr/>
            </p:nvCxnSpPr>
            <p:spPr>
              <a:xfrm>
                <a:off x="3414141" y="2636056"/>
                <a:ext cx="1129362" cy="0"/>
              </a:xfrm>
              <a:prstGeom prst="straightConnector1">
                <a:avLst/>
              </a:prstGeom>
              <a:ln w="9525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Marcador de texto 1">
                <a:extLst>
                  <a:ext uri="{FF2B5EF4-FFF2-40B4-BE49-F238E27FC236}">
                    <a16:creationId xmlns:a16="http://schemas.microsoft.com/office/drawing/2014/main" id="{91719D8F-215A-97D6-3C71-2D93AF6D5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5918" y="1902828"/>
                <a:ext cx="2465682" cy="162810"/>
              </a:xfrm>
              <a:prstGeom prst="rect">
                <a:avLst/>
              </a:prstGeom>
            </p:spPr>
            <p:txBody>
              <a:bodyPr tIns="72000" bIns="72000" anchor="ctr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</a:pPr>
                <a:r>
                  <a:rPr lang="es-ES" sz="900" dirty="0">
                    <a:solidFill>
                      <a:schemeClr val="bg1"/>
                    </a:solidFill>
                  </a:rPr>
                  <a:t>EXTENSIÓN AUTÓNOMA</a:t>
                </a:r>
              </a:p>
            </p:txBody>
          </p:sp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58AC4A48-8C5F-5D2B-CA62-37A42D6A4D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3894600" y="2564056"/>
                <a:ext cx="144000" cy="144000"/>
                <a:chOff x="4759794" y="6193507"/>
                <a:chExt cx="144000" cy="144000"/>
              </a:xfrm>
            </p:grpSpPr>
            <p:sp>
              <p:nvSpPr>
                <p:cNvPr id="4" name="Arco 3">
                  <a:extLst>
                    <a:ext uri="{FF2B5EF4-FFF2-40B4-BE49-F238E27FC236}">
                      <a16:creationId xmlns:a16="http://schemas.microsoft.com/office/drawing/2014/main" id="{2AFC85E8-D532-FCA2-AA6D-D396477EB1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4759794" y="6193507"/>
                  <a:ext cx="144000" cy="144000"/>
                </a:xfrm>
                <a:prstGeom prst="arc">
                  <a:avLst>
                    <a:gd name="adj1" fmla="val 16200000"/>
                    <a:gd name="adj2" fmla="val 5218590"/>
                  </a:avLst>
                </a:prstGeom>
                <a:solidFill>
                  <a:srgbClr val="4A5965"/>
                </a:solidFill>
                <a:ln w="9525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endParaRPr lang="es-ES" sz="67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/>
                    <a:cs typeface="Courier New"/>
                  </a:endParaRPr>
                </a:p>
              </p:txBody>
            </p:sp>
            <p:sp>
              <p:nvSpPr>
                <p:cNvPr id="5" name="Elipse 4">
                  <a:extLst>
                    <a:ext uri="{FF2B5EF4-FFF2-40B4-BE49-F238E27FC236}">
                      <a16:creationId xmlns:a16="http://schemas.microsoft.com/office/drawing/2014/main" id="{36BA3437-8B79-F6C7-2D47-005359AFEC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4778404" y="6211507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endParaRPr lang="es-ES" sz="67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/>
                    <a:cs typeface="Courier New"/>
                  </a:endParaRPr>
                </a:p>
              </p:txBody>
            </p:sp>
          </p:grp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D4564E1-D3E1-3A71-6F03-F4B1AAF10AC9}"/>
                </a:ext>
              </a:extLst>
            </p:cNvPr>
            <p:cNvGrpSpPr/>
            <p:nvPr/>
          </p:nvGrpSpPr>
          <p:grpSpPr>
            <a:xfrm>
              <a:off x="5292969" y="1829306"/>
              <a:ext cx="2621568" cy="1428244"/>
              <a:chOff x="2636232" y="1829306"/>
              <a:chExt cx="2621568" cy="1428244"/>
            </a:xfrm>
          </p:grpSpPr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D1C5A802-B38A-10CF-4BA3-2D08118B2F6B}"/>
                  </a:ext>
                </a:extLst>
              </p:cNvPr>
              <p:cNvGrpSpPr/>
              <p:nvPr/>
            </p:nvGrpSpPr>
            <p:grpSpPr>
              <a:xfrm>
                <a:off x="2636232" y="1829306"/>
                <a:ext cx="2621568" cy="1428244"/>
                <a:chOff x="2636232" y="1829306"/>
                <a:chExt cx="2621568" cy="1428244"/>
              </a:xfrm>
            </p:grpSpPr>
            <p:sp>
              <p:nvSpPr>
                <p:cNvPr id="25" name="Rectángulo: esquinas redondeadas 1079">
                  <a:extLst>
                    <a:ext uri="{FF2B5EF4-FFF2-40B4-BE49-F238E27FC236}">
                      <a16:creationId xmlns:a16="http://schemas.microsoft.com/office/drawing/2014/main" id="{724A854D-24A5-F5F1-0B67-29EA38DE8275}"/>
                    </a:ext>
                  </a:extLst>
                </p:cNvPr>
                <p:cNvSpPr/>
                <p:nvPr/>
              </p:nvSpPr>
              <p:spPr>
                <a:xfrm>
                  <a:off x="2636232" y="1829306"/>
                  <a:ext cx="2621568" cy="1428244"/>
                </a:xfrm>
                <a:prstGeom prst="roundRect">
                  <a:avLst>
                    <a:gd name="adj" fmla="val 3339"/>
                  </a:avLst>
                </a:prstGeom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n w="19050">
                  <a:solidFill>
                    <a:srgbClr val="4A59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26" name="Grupo 25">
                  <a:extLst>
                    <a:ext uri="{FF2B5EF4-FFF2-40B4-BE49-F238E27FC236}">
                      <a16:creationId xmlns:a16="http://schemas.microsoft.com/office/drawing/2014/main" id="{751ED942-DBC9-725D-A419-2DDD351D2100}"/>
                    </a:ext>
                  </a:extLst>
                </p:cNvPr>
                <p:cNvGrpSpPr/>
                <p:nvPr/>
              </p:nvGrpSpPr>
              <p:grpSpPr>
                <a:xfrm>
                  <a:off x="2898429" y="2306799"/>
                  <a:ext cx="515712" cy="473257"/>
                  <a:chOff x="5673305" y="3979121"/>
                  <a:chExt cx="515712" cy="473257"/>
                </a:xfrm>
              </p:grpSpPr>
              <p:grpSp>
                <p:nvGrpSpPr>
                  <p:cNvPr id="41" name="Agrupar 87">
                    <a:extLst>
                      <a:ext uri="{FF2B5EF4-FFF2-40B4-BE49-F238E27FC236}">
                        <a16:creationId xmlns:a16="http://schemas.microsoft.com/office/drawing/2014/main" id="{C7BB4B6F-7656-D882-B031-20DE7316D8F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673305" y="4164378"/>
                    <a:ext cx="515712" cy="288000"/>
                    <a:chOff x="1900541" y="4077072"/>
                    <a:chExt cx="484476" cy="288032"/>
                  </a:xfrm>
                </p:grpSpPr>
                <p:sp>
                  <p:nvSpPr>
                    <p:cNvPr id="47" name="Rectángulo 46">
                      <a:extLst>
                        <a:ext uri="{FF2B5EF4-FFF2-40B4-BE49-F238E27FC236}">
                          <a16:creationId xmlns:a16="http://schemas.microsoft.com/office/drawing/2014/main" id="{5F1B3237-0035-1BD9-8096-1770A1A544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2969" y="4077072"/>
                      <a:ext cx="432048" cy="2880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9" name="Rectángulo 48">
                      <a:extLst>
                        <a:ext uri="{FF2B5EF4-FFF2-40B4-BE49-F238E27FC236}">
                          <a16:creationId xmlns:a16="http://schemas.microsoft.com/office/drawing/2014/main" id="{2BBAAB53-6BEC-683C-7598-F3892BD16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149080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0" name="Rectángulo 49">
                      <a:extLst>
                        <a:ext uri="{FF2B5EF4-FFF2-40B4-BE49-F238E27FC236}">
                          <a16:creationId xmlns:a16="http://schemas.microsoft.com/office/drawing/2014/main" id="{2C275847-FC6F-6D37-AFAB-D1B81A826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219434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46" name="Marcador de texto 1">
                    <a:extLst>
                      <a:ext uri="{FF2B5EF4-FFF2-40B4-BE49-F238E27FC236}">
                        <a16:creationId xmlns:a16="http://schemas.microsoft.com/office/drawing/2014/main" id="{44353BCF-59CE-4ED1-E236-E13169E9B43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705256" y="3979121"/>
                    <a:ext cx="474763" cy="162810"/>
                  </a:xfrm>
                  <a:prstGeom prst="rect">
                    <a:avLst/>
                  </a:prstGeom>
                </p:spPr>
                <p:txBody>
                  <a:bodyPr tIns="0"/>
                  <a:lstStyle>
                    <a:lvl1pPr marL="342900" indent="-3429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None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/>
                    <a:r>
                      <a:rPr lang="es-ES" sz="1000" dirty="0">
                        <a:solidFill>
                          <a:schemeClr val="bg1"/>
                        </a:solidFill>
                      </a:rPr>
                      <a:t>Core</a:t>
                    </a:r>
                  </a:p>
                </p:txBody>
              </p:sp>
            </p:grpSp>
            <p:grpSp>
              <p:nvGrpSpPr>
                <p:cNvPr id="27" name="Grupo 26">
                  <a:extLst>
                    <a:ext uri="{FF2B5EF4-FFF2-40B4-BE49-F238E27FC236}">
                      <a16:creationId xmlns:a16="http://schemas.microsoft.com/office/drawing/2014/main" id="{F2A30509-B2BD-A99F-D810-758E361DA8F9}"/>
                    </a:ext>
                  </a:extLst>
                </p:cNvPr>
                <p:cNvGrpSpPr/>
                <p:nvPr/>
              </p:nvGrpSpPr>
              <p:grpSpPr>
                <a:xfrm flipH="1">
                  <a:off x="4543501" y="2306799"/>
                  <a:ext cx="515714" cy="473257"/>
                  <a:chOff x="7014890" y="3979121"/>
                  <a:chExt cx="515714" cy="473257"/>
                </a:xfrm>
              </p:grpSpPr>
              <p:grpSp>
                <p:nvGrpSpPr>
                  <p:cNvPr id="36" name="Agrupar 87">
                    <a:extLst>
                      <a:ext uri="{FF2B5EF4-FFF2-40B4-BE49-F238E27FC236}">
                        <a16:creationId xmlns:a16="http://schemas.microsoft.com/office/drawing/2014/main" id="{AEA78EDC-9190-97D1-A8E8-865A8630535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014890" y="4164378"/>
                    <a:ext cx="515712" cy="288000"/>
                    <a:chOff x="1900541" y="4077072"/>
                    <a:chExt cx="484476" cy="288032"/>
                  </a:xfrm>
                </p:grpSpPr>
                <p:sp>
                  <p:nvSpPr>
                    <p:cNvPr id="38" name="Rectángulo 37">
                      <a:extLst>
                        <a:ext uri="{FF2B5EF4-FFF2-40B4-BE49-F238E27FC236}">
                          <a16:creationId xmlns:a16="http://schemas.microsoft.com/office/drawing/2014/main" id="{C8569E45-E426-571E-5997-42C4BDA1DC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2969" y="4077072"/>
                      <a:ext cx="432048" cy="2880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9" name="Rectángulo 38">
                      <a:extLst>
                        <a:ext uri="{FF2B5EF4-FFF2-40B4-BE49-F238E27FC236}">
                          <a16:creationId xmlns:a16="http://schemas.microsoft.com/office/drawing/2014/main" id="{2574EBB0-A7CA-AB69-0C0F-DE2D01FB3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149080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0" name="Rectángulo 39">
                      <a:extLst>
                        <a:ext uri="{FF2B5EF4-FFF2-40B4-BE49-F238E27FC236}">
                          <a16:creationId xmlns:a16="http://schemas.microsoft.com/office/drawing/2014/main" id="{0693B570-1D53-79BD-BDB4-C176FBE84B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219434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37" name="Marcador de texto 1">
                    <a:extLst>
                      <a:ext uri="{FF2B5EF4-FFF2-40B4-BE49-F238E27FC236}">
                        <a16:creationId xmlns:a16="http://schemas.microsoft.com/office/drawing/2014/main" id="{228164A4-39EA-7AAE-1037-B98ABF591CE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0701" y="3979121"/>
                    <a:ext cx="459903" cy="162810"/>
                  </a:xfrm>
                  <a:prstGeom prst="rect">
                    <a:avLst/>
                  </a:prstGeom>
                </p:spPr>
                <p:txBody>
                  <a:bodyPr tIns="0"/>
                  <a:lstStyle>
                    <a:lvl1pPr marL="342900" indent="-3429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None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/>
                    <a:r>
                      <a:rPr lang="es-ES" sz="1000" dirty="0">
                        <a:solidFill>
                          <a:schemeClr val="bg1"/>
                        </a:solidFill>
                      </a:rPr>
                      <a:t>Ext</a:t>
                    </a:r>
                  </a:p>
                </p:txBody>
              </p:sp>
            </p:grpSp>
            <p:cxnSp>
              <p:nvCxnSpPr>
                <p:cNvPr id="29" name="Conector curvado 179">
                  <a:extLst>
                    <a:ext uri="{FF2B5EF4-FFF2-40B4-BE49-F238E27FC236}">
                      <a16:creationId xmlns:a16="http://schemas.microsoft.com/office/drawing/2014/main" id="{FD51AC24-F042-5F1F-187B-2FE289D4FF96}"/>
                    </a:ext>
                  </a:extLst>
                </p:cNvPr>
                <p:cNvCxnSpPr>
                  <a:cxnSpLocks/>
                  <a:stCxn id="47" idx="3"/>
                  <a:endCxn id="38" idx="3"/>
                </p:cNvCxnSpPr>
                <p:nvPr/>
              </p:nvCxnSpPr>
              <p:spPr>
                <a:xfrm>
                  <a:off x="3414141" y="2636056"/>
                  <a:ext cx="1129362" cy="0"/>
                </a:xfrm>
                <a:prstGeom prst="straightConnector1">
                  <a:avLst/>
                </a:prstGeom>
                <a:ln w="9525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Marcador de texto 1">
                  <a:extLst>
                    <a:ext uri="{FF2B5EF4-FFF2-40B4-BE49-F238E27FC236}">
                      <a16:creationId xmlns:a16="http://schemas.microsoft.com/office/drawing/2014/main" id="{67EE7805-2AE9-CB1B-4656-99080D52A43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15918" y="1902828"/>
                  <a:ext cx="2465682" cy="162810"/>
                </a:xfrm>
                <a:prstGeom prst="rect">
                  <a:avLst/>
                </a:prstGeom>
              </p:spPr>
              <p:txBody>
                <a:bodyPr tIns="72000" bIns="72000" anchor="ctr"/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None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spcBef>
                      <a:spcPts val="0"/>
                    </a:spcBef>
                  </a:pPr>
                  <a:r>
                    <a:rPr lang="es-ES" sz="900" dirty="0">
                      <a:solidFill>
                        <a:schemeClr val="bg1"/>
                      </a:solidFill>
                    </a:rPr>
                    <a:t>EXTENSIÓN SUBORDINADA</a:t>
                  </a:r>
                </a:p>
              </p:txBody>
            </p: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E5400146-D6A4-DAD2-31FB-7517AAD96CC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flipV="1">
                  <a:off x="3894600" y="2564056"/>
                  <a:ext cx="144000" cy="144000"/>
                  <a:chOff x="4759794" y="6193507"/>
                  <a:chExt cx="144000" cy="144000"/>
                </a:xfrm>
              </p:grpSpPr>
              <p:sp>
                <p:nvSpPr>
                  <p:cNvPr id="34" name="Arco 33">
                    <a:extLst>
                      <a:ext uri="{FF2B5EF4-FFF2-40B4-BE49-F238E27FC236}">
                        <a16:creationId xmlns:a16="http://schemas.microsoft.com/office/drawing/2014/main" id="{9E1F91D6-F5FF-530F-424D-249108D638A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4759794" y="6193507"/>
                    <a:ext cx="144000" cy="144000"/>
                  </a:xfrm>
                  <a:prstGeom prst="arc">
                    <a:avLst>
                      <a:gd name="adj1" fmla="val 16200000"/>
                      <a:gd name="adj2" fmla="val 5218590"/>
                    </a:avLst>
                  </a:prstGeom>
                  <a:solidFill>
                    <a:srgbClr val="4A5965"/>
                  </a:solidFill>
                  <a:ln w="9525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endParaRPr lang="es-ES" sz="675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ourier New"/>
                      <a:cs typeface="Courier New"/>
                    </a:endParaRPr>
                  </a:p>
                </p:txBody>
              </p:sp>
              <p:sp>
                <p:nvSpPr>
                  <p:cNvPr id="35" name="Elipse 34">
                    <a:extLst>
                      <a:ext uri="{FF2B5EF4-FFF2-40B4-BE49-F238E27FC236}">
                        <a16:creationId xmlns:a16="http://schemas.microsoft.com/office/drawing/2014/main" id="{AE23C1E6-96EA-DD28-6C75-39A7AFEBCD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4778404" y="6211507"/>
                    <a:ext cx="108000" cy="1080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endParaRPr lang="es-ES" sz="675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ourier New"/>
                      <a:cs typeface="Courier New"/>
                    </a:endParaRPr>
                  </a:p>
                </p:txBody>
              </p:sp>
            </p:grpSp>
          </p:grpSp>
          <p:cxnSp>
            <p:nvCxnSpPr>
              <p:cNvPr id="14" name="Conector curvado 179">
                <a:extLst>
                  <a:ext uri="{FF2B5EF4-FFF2-40B4-BE49-F238E27FC236}">
                    <a16:creationId xmlns:a16="http://schemas.microsoft.com/office/drawing/2014/main" id="{A3380512-F608-50E3-CBEE-D361353F2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1000" y="2712452"/>
                <a:ext cx="304800" cy="0"/>
              </a:xfrm>
              <a:prstGeom prst="straightConnector1">
                <a:avLst/>
              </a:prstGeom>
              <a:ln w="9525" cmpd="sng">
                <a:solidFill>
                  <a:schemeClr val="bg1"/>
                </a:solidFill>
                <a:prstDash val="dash"/>
                <a:headEnd type="none" w="med" len="med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C1FECB49-BCC8-2ACA-F88A-504ECB4F745E}"/>
                </a:ext>
              </a:extLst>
            </p:cNvPr>
            <p:cNvGrpSpPr/>
            <p:nvPr/>
          </p:nvGrpSpPr>
          <p:grpSpPr>
            <a:xfrm>
              <a:off x="2636232" y="3292915"/>
              <a:ext cx="2621568" cy="1428244"/>
              <a:chOff x="2636232" y="1829306"/>
              <a:chExt cx="2621568" cy="1428244"/>
            </a:xfrm>
          </p:grpSpPr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61BE612D-5689-198C-5064-0BE03ECBDBCD}"/>
                  </a:ext>
                </a:extLst>
              </p:cNvPr>
              <p:cNvGrpSpPr/>
              <p:nvPr/>
            </p:nvGrpSpPr>
            <p:grpSpPr>
              <a:xfrm>
                <a:off x="2636232" y="1829306"/>
                <a:ext cx="2621568" cy="1428244"/>
                <a:chOff x="2636232" y="1829306"/>
                <a:chExt cx="2621568" cy="1428244"/>
              </a:xfrm>
            </p:grpSpPr>
            <p:sp>
              <p:nvSpPr>
                <p:cNvPr id="55" name="Rectángulo: esquinas redondeadas 1079">
                  <a:extLst>
                    <a:ext uri="{FF2B5EF4-FFF2-40B4-BE49-F238E27FC236}">
                      <a16:creationId xmlns:a16="http://schemas.microsoft.com/office/drawing/2014/main" id="{DF6D6D57-27A1-B888-F108-92AB7A0240D5}"/>
                    </a:ext>
                  </a:extLst>
                </p:cNvPr>
                <p:cNvSpPr/>
                <p:nvPr/>
              </p:nvSpPr>
              <p:spPr>
                <a:xfrm>
                  <a:off x="2636232" y="1829306"/>
                  <a:ext cx="2621568" cy="1428244"/>
                </a:xfrm>
                <a:prstGeom prst="roundRect">
                  <a:avLst>
                    <a:gd name="adj" fmla="val 3339"/>
                  </a:avLst>
                </a:prstGeom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n w="19050">
                  <a:solidFill>
                    <a:srgbClr val="4A59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56" name="Grupo 55">
                  <a:extLst>
                    <a:ext uri="{FF2B5EF4-FFF2-40B4-BE49-F238E27FC236}">
                      <a16:creationId xmlns:a16="http://schemas.microsoft.com/office/drawing/2014/main" id="{15403EC6-65E3-2E1A-5B82-15B1B77E08AF}"/>
                    </a:ext>
                  </a:extLst>
                </p:cNvPr>
                <p:cNvGrpSpPr/>
                <p:nvPr/>
              </p:nvGrpSpPr>
              <p:grpSpPr>
                <a:xfrm>
                  <a:off x="2898429" y="2306799"/>
                  <a:ext cx="515712" cy="473257"/>
                  <a:chOff x="5673305" y="3979121"/>
                  <a:chExt cx="515712" cy="473257"/>
                </a:xfrm>
              </p:grpSpPr>
              <p:grpSp>
                <p:nvGrpSpPr>
                  <p:cNvPr id="130" name="Agrupar 87">
                    <a:extLst>
                      <a:ext uri="{FF2B5EF4-FFF2-40B4-BE49-F238E27FC236}">
                        <a16:creationId xmlns:a16="http://schemas.microsoft.com/office/drawing/2014/main" id="{4EF1D88E-6387-7EDB-02C6-22F3A5438F1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673305" y="4164378"/>
                    <a:ext cx="515712" cy="288000"/>
                    <a:chOff x="1900541" y="4077072"/>
                    <a:chExt cx="484476" cy="288032"/>
                  </a:xfrm>
                </p:grpSpPr>
                <p:sp>
                  <p:nvSpPr>
                    <p:cNvPr id="132" name="Rectángulo 131">
                      <a:extLst>
                        <a:ext uri="{FF2B5EF4-FFF2-40B4-BE49-F238E27FC236}">
                          <a16:creationId xmlns:a16="http://schemas.microsoft.com/office/drawing/2014/main" id="{0DEDEE60-D186-88E4-15ED-ED46A161E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2969" y="4077072"/>
                      <a:ext cx="432048" cy="2880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33" name="Rectángulo 132">
                      <a:extLst>
                        <a:ext uri="{FF2B5EF4-FFF2-40B4-BE49-F238E27FC236}">
                          <a16:creationId xmlns:a16="http://schemas.microsoft.com/office/drawing/2014/main" id="{B7C530DF-C9BF-EBCE-8CAF-75DC283FD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149080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34" name="Rectángulo 133">
                      <a:extLst>
                        <a:ext uri="{FF2B5EF4-FFF2-40B4-BE49-F238E27FC236}">
                          <a16:creationId xmlns:a16="http://schemas.microsoft.com/office/drawing/2014/main" id="{3D9B434F-6E7D-E65A-F818-3067142F1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219434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131" name="Marcador de texto 1">
                    <a:extLst>
                      <a:ext uri="{FF2B5EF4-FFF2-40B4-BE49-F238E27FC236}">
                        <a16:creationId xmlns:a16="http://schemas.microsoft.com/office/drawing/2014/main" id="{7C6F1AAF-4705-9D8C-7F6D-4DDC75C27F3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705256" y="3979121"/>
                    <a:ext cx="474763" cy="162810"/>
                  </a:xfrm>
                  <a:prstGeom prst="rect">
                    <a:avLst/>
                  </a:prstGeom>
                </p:spPr>
                <p:txBody>
                  <a:bodyPr tIns="0"/>
                  <a:lstStyle>
                    <a:lvl1pPr marL="342900" indent="-3429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None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/>
                    <a:r>
                      <a:rPr lang="es-ES" sz="1000" dirty="0">
                        <a:solidFill>
                          <a:schemeClr val="bg1"/>
                        </a:solidFill>
                      </a:rPr>
                      <a:t>Core</a:t>
                    </a:r>
                  </a:p>
                </p:txBody>
              </p:sp>
            </p:grpSp>
            <p:grpSp>
              <p:nvGrpSpPr>
                <p:cNvPr id="57" name="Grupo 56">
                  <a:extLst>
                    <a:ext uri="{FF2B5EF4-FFF2-40B4-BE49-F238E27FC236}">
                      <a16:creationId xmlns:a16="http://schemas.microsoft.com/office/drawing/2014/main" id="{F6FE10AC-FE7E-936A-7A33-B9ACE03E43AB}"/>
                    </a:ext>
                  </a:extLst>
                </p:cNvPr>
                <p:cNvGrpSpPr/>
                <p:nvPr/>
              </p:nvGrpSpPr>
              <p:grpSpPr>
                <a:xfrm flipH="1">
                  <a:off x="4543501" y="2306799"/>
                  <a:ext cx="515714" cy="473257"/>
                  <a:chOff x="7014890" y="3979121"/>
                  <a:chExt cx="515714" cy="473257"/>
                </a:xfrm>
              </p:grpSpPr>
              <p:grpSp>
                <p:nvGrpSpPr>
                  <p:cNvPr id="63" name="Agrupar 87">
                    <a:extLst>
                      <a:ext uri="{FF2B5EF4-FFF2-40B4-BE49-F238E27FC236}">
                        <a16:creationId xmlns:a16="http://schemas.microsoft.com/office/drawing/2014/main" id="{52E07ECA-BA85-EBED-A020-487C377DF3D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014890" y="4164378"/>
                    <a:ext cx="515712" cy="288000"/>
                    <a:chOff x="1900541" y="4077072"/>
                    <a:chExt cx="484476" cy="288032"/>
                  </a:xfrm>
                </p:grpSpPr>
                <p:sp>
                  <p:nvSpPr>
                    <p:cNvPr id="65" name="Rectángulo 64">
                      <a:extLst>
                        <a:ext uri="{FF2B5EF4-FFF2-40B4-BE49-F238E27FC236}">
                          <a16:creationId xmlns:a16="http://schemas.microsoft.com/office/drawing/2014/main" id="{E682DC25-78E9-2602-187C-9D9D21A6E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2969" y="4077072"/>
                      <a:ext cx="432048" cy="2880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6" name="Rectángulo 65">
                      <a:extLst>
                        <a:ext uri="{FF2B5EF4-FFF2-40B4-BE49-F238E27FC236}">
                          <a16:creationId xmlns:a16="http://schemas.microsoft.com/office/drawing/2014/main" id="{81BE61F4-89FD-93D4-1E7D-BC57BE840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149080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8" name="Rectángulo 67">
                      <a:extLst>
                        <a:ext uri="{FF2B5EF4-FFF2-40B4-BE49-F238E27FC236}">
                          <a16:creationId xmlns:a16="http://schemas.microsoft.com/office/drawing/2014/main" id="{CE6E3217-ECE6-DF48-187A-472BD5C5FC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219434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64" name="Marcador de texto 1">
                    <a:extLst>
                      <a:ext uri="{FF2B5EF4-FFF2-40B4-BE49-F238E27FC236}">
                        <a16:creationId xmlns:a16="http://schemas.microsoft.com/office/drawing/2014/main" id="{9FEE45F5-33AC-09A9-B827-67518B80D0A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0701" y="3979121"/>
                    <a:ext cx="459903" cy="162810"/>
                  </a:xfrm>
                  <a:prstGeom prst="rect">
                    <a:avLst/>
                  </a:prstGeom>
                </p:spPr>
                <p:txBody>
                  <a:bodyPr tIns="0"/>
                  <a:lstStyle>
                    <a:lvl1pPr marL="342900" indent="-3429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None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/>
                    <a:r>
                      <a:rPr lang="es-ES" sz="1000" dirty="0">
                        <a:solidFill>
                          <a:schemeClr val="bg1"/>
                        </a:solidFill>
                      </a:rPr>
                      <a:t>Ext</a:t>
                    </a:r>
                  </a:p>
                </p:txBody>
              </p:sp>
            </p:grpSp>
            <p:cxnSp>
              <p:nvCxnSpPr>
                <p:cNvPr id="58" name="Conector curvado 179">
                  <a:extLst>
                    <a:ext uri="{FF2B5EF4-FFF2-40B4-BE49-F238E27FC236}">
                      <a16:creationId xmlns:a16="http://schemas.microsoft.com/office/drawing/2014/main" id="{151F228F-62CE-0508-87A8-B35678B32DEA}"/>
                    </a:ext>
                  </a:extLst>
                </p:cNvPr>
                <p:cNvCxnSpPr>
                  <a:cxnSpLocks/>
                  <a:stCxn id="132" idx="3"/>
                  <a:endCxn id="65" idx="3"/>
                </p:cNvCxnSpPr>
                <p:nvPr/>
              </p:nvCxnSpPr>
              <p:spPr>
                <a:xfrm>
                  <a:off x="3414141" y="2636056"/>
                  <a:ext cx="1129362" cy="0"/>
                </a:xfrm>
                <a:prstGeom prst="straightConnector1">
                  <a:avLst/>
                </a:prstGeom>
                <a:ln w="9525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Marcador de texto 1">
                  <a:extLst>
                    <a:ext uri="{FF2B5EF4-FFF2-40B4-BE49-F238E27FC236}">
                      <a16:creationId xmlns:a16="http://schemas.microsoft.com/office/drawing/2014/main" id="{16B9C2E5-B2BD-810E-47F9-87DF77FA67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15918" y="1902828"/>
                  <a:ext cx="2465682" cy="162810"/>
                </a:xfrm>
                <a:prstGeom prst="rect">
                  <a:avLst/>
                </a:prstGeom>
              </p:spPr>
              <p:txBody>
                <a:bodyPr tIns="72000" bIns="72000" anchor="ctr"/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None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spcBef>
                      <a:spcPts val="0"/>
                    </a:spcBef>
                  </a:pPr>
                  <a:r>
                    <a:rPr lang="es-ES" sz="900" dirty="0">
                      <a:solidFill>
                        <a:schemeClr val="bg1"/>
                      </a:solidFill>
                    </a:rPr>
                    <a:t>EXTENSIÓN SUBORDINANTE</a:t>
                  </a:r>
                </a:p>
              </p:txBody>
            </p:sp>
            <p:grpSp>
              <p:nvGrpSpPr>
                <p:cNvPr id="60" name="Grupo 59">
                  <a:extLst>
                    <a:ext uri="{FF2B5EF4-FFF2-40B4-BE49-F238E27FC236}">
                      <a16:creationId xmlns:a16="http://schemas.microsoft.com/office/drawing/2014/main" id="{5C10A230-5C44-BE3A-C0EC-317DCE9F513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flipV="1">
                  <a:off x="3894600" y="2564056"/>
                  <a:ext cx="144000" cy="144000"/>
                  <a:chOff x="4759794" y="6193507"/>
                  <a:chExt cx="144000" cy="144000"/>
                </a:xfrm>
              </p:grpSpPr>
              <p:sp>
                <p:nvSpPr>
                  <p:cNvPr id="61" name="Arco 60">
                    <a:extLst>
                      <a:ext uri="{FF2B5EF4-FFF2-40B4-BE49-F238E27FC236}">
                        <a16:creationId xmlns:a16="http://schemas.microsoft.com/office/drawing/2014/main" id="{06EDFB45-7FC1-B30E-5F74-2E7EC3FBEE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4759794" y="6193507"/>
                    <a:ext cx="144000" cy="144000"/>
                  </a:xfrm>
                  <a:prstGeom prst="arc">
                    <a:avLst>
                      <a:gd name="adj1" fmla="val 16200000"/>
                      <a:gd name="adj2" fmla="val 5218590"/>
                    </a:avLst>
                  </a:prstGeom>
                  <a:solidFill>
                    <a:srgbClr val="4A5965"/>
                  </a:solidFill>
                  <a:ln w="9525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endParaRPr lang="es-ES" sz="675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ourier New"/>
                      <a:cs typeface="Courier New"/>
                    </a:endParaRPr>
                  </a:p>
                </p:txBody>
              </p:sp>
              <p:sp>
                <p:nvSpPr>
                  <p:cNvPr id="62" name="Elipse 61">
                    <a:extLst>
                      <a:ext uri="{FF2B5EF4-FFF2-40B4-BE49-F238E27FC236}">
                        <a16:creationId xmlns:a16="http://schemas.microsoft.com/office/drawing/2014/main" id="{FABB87F2-839D-3635-F359-77085D859B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4778404" y="6211507"/>
                    <a:ext cx="108000" cy="1080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endParaRPr lang="es-ES" sz="675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ourier New"/>
                      <a:cs typeface="Courier New"/>
                    </a:endParaRPr>
                  </a:p>
                </p:txBody>
              </p:sp>
            </p:grpSp>
          </p:grpSp>
          <p:cxnSp>
            <p:nvCxnSpPr>
              <p:cNvPr id="53" name="Conector curvado 179">
                <a:extLst>
                  <a:ext uri="{FF2B5EF4-FFF2-40B4-BE49-F238E27FC236}">
                    <a16:creationId xmlns:a16="http://schemas.microsoft.com/office/drawing/2014/main" id="{314414ED-5415-615D-ADDB-0A700FDB2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5200" y="2550868"/>
                <a:ext cx="304800" cy="0"/>
              </a:xfrm>
              <a:prstGeom prst="straightConnector1">
                <a:avLst/>
              </a:prstGeom>
              <a:ln w="9525" cmpd="sng">
                <a:solidFill>
                  <a:schemeClr val="bg1"/>
                </a:solidFill>
                <a:prstDash val="dash"/>
                <a:headEnd type="none" w="med" len="med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upo 134">
              <a:extLst>
                <a:ext uri="{FF2B5EF4-FFF2-40B4-BE49-F238E27FC236}">
                  <a16:creationId xmlns:a16="http://schemas.microsoft.com/office/drawing/2014/main" id="{4EC20B82-99F5-154B-B78D-0E2FCB22DF5C}"/>
                </a:ext>
              </a:extLst>
            </p:cNvPr>
            <p:cNvGrpSpPr/>
            <p:nvPr/>
          </p:nvGrpSpPr>
          <p:grpSpPr>
            <a:xfrm>
              <a:off x="5292969" y="3292915"/>
              <a:ext cx="2621568" cy="1428244"/>
              <a:chOff x="2636232" y="1829306"/>
              <a:chExt cx="2621568" cy="1428244"/>
            </a:xfrm>
          </p:grpSpPr>
          <p:grpSp>
            <p:nvGrpSpPr>
              <p:cNvPr id="136" name="Grupo 135">
                <a:extLst>
                  <a:ext uri="{FF2B5EF4-FFF2-40B4-BE49-F238E27FC236}">
                    <a16:creationId xmlns:a16="http://schemas.microsoft.com/office/drawing/2014/main" id="{C0374617-FA69-6513-3E7D-D817116573E6}"/>
                  </a:ext>
                </a:extLst>
              </p:cNvPr>
              <p:cNvGrpSpPr/>
              <p:nvPr/>
            </p:nvGrpSpPr>
            <p:grpSpPr>
              <a:xfrm>
                <a:off x="2636232" y="1829306"/>
                <a:ext cx="2621568" cy="1428244"/>
                <a:chOff x="2636232" y="1829306"/>
                <a:chExt cx="2621568" cy="1428244"/>
              </a:xfrm>
            </p:grpSpPr>
            <p:sp>
              <p:nvSpPr>
                <p:cNvPr id="139" name="Rectángulo: esquinas redondeadas 1079">
                  <a:extLst>
                    <a:ext uri="{FF2B5EF4-FFF2-40B4-BE49-F238E27FC236}">
                      <a16:creationId xmlns:a16="http://schemas.microsoft.com/office/drawing/2014/main" id="{1D48DA5E-4C2D-9031-0B29-66489A37D1FF}"/>
                    </a:ext>
                  </a:extLst>
                </p:cNvPr>
                <p:cNvSpPr/>
                <p:nvPr/>
              </p:nvSpPr>
              <p:spPr>
                <a:xfrm>
                  <a:off x="2636232" y="1829306"/>
                  <a:ext cx="2621568" cy="1428244"/>
                </a:xfrm>
                <a:prstGeom prst="roundRect">
                  <a:avLst>
                    <a:gd name="adj" fmla="val 3339"/>
                  </a:avLst>
                </a:prstGeom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n w="19050">
                  <a:solidFill>
                    <a:srgbClr val="4A59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40" name="Grupo 139">
                  <a:extLst>
                    <a:ext uri="{FF2B5EF4-FFF2-40B4-BE49-F238E27FC236}">
                      <a16:creationId xmlns:a16="http://schemas.microsoft.com/office/drawing/2014/main" id="{0C118296-03AD-166A-92ED-0F3F0F5FF889}"/>
                    </a:ext>
                  </a:extLst>
                </p:cNvPr>
                <p:cNvGrpSpPr/>
                <p:nvPr/>
              </p:nvGrpSpPr>
              <p:grpSpPr>
                <a:xfrm>
                  <a:off x="2898429" y="2306799"/>
                  <a:ext cx="515712" cy="473257"/>
                  <a:chOff x="5673305" y="3979121"/>
                  <a:chExt cx="515712" cy="473257"/>
                </a:xfrm>
              </p:grpSpPr>
              <p:grpSp>
                <p:nvGrpSpPr>
                  <p:cNvPr id="152" name="Agrupar 87">
                    <a:extLst>
                      <a:ext uri="{FF2B5EF4-FFF2-40B4-BE49-F238E27FC236}">
                        <a16:creationId xmlns:a16="http://schemas.microsoft.com/office/drawing/2014/main" id="{56A84F04-C377-C06B-19EC-3854CAF442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673305" y="4164378"/>
                    <a:ext cx="515712" cy="288000"/>
                    <a:chOff x="1900541" y="4077072"/>
                    <a:chExt cx="484476" cy="288032"/>
                  </a:xfrm>
                </p:grpSpPr>
                <p:sp>
                  <p:nvSpPr>
                    <p:cNvPr id="154" name="Rectángulo 153">
                      <a:extLst>
                        <a:ext uri="{FF2B5EF4-FFF2-40B4-BE49-F238E27FC236}">
                          <a16:creationId xmlns:a16="http://schemas.microsoft.com/office/drawing/2014/main" id="{19FEB22F-E1AF-B6B4-BD73-65A64C2CB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2969" y="4077072"/>
                      <a:ext cx="432048" cy="2880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55" name="Rectángulo 154">
                      <a:extLst>
                        <a:ext uri="{FF2B5EF4-FFF2-40B4-BE49-F238E27FC236}">
                          <a16:creationId xmlns:a16="http://schemas.microsoft.com/office/drawing/2014/main" id="{11A93CBA-F789-7464-5771-D6F60E780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149080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56" name="Rectángulo 155">
                      <a:extLst>
                        <a:ext uri="{FF2B5EF4-FFF2-40B4-BE49-F238E27FC236}">
                          <a16:creationId xmlns:a16="http://schemas.microsoft.com/office/drawing/2014/main" id="{35A40349-C1B7-CB99-8C22-582E196CF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219434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153" name="Marcador de texto 1">
                    <a:extLst>
                      <a:ext uri="{FF2B5EF4-FFF2-40B4-BE49-F238E27FC236}">
                        <a16:creationId xmlns:a16="http://schemas.microsoft.com/office/drawing/2014/main" id="{674EE4C5-4DF8-71D2-7E2F-15886555E45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705256" y="3979121"/>
                    <a:ext cx="474763" cy="162810"/>
                  </a:xfrm>
                  <a:prstGeom prst="rect">
                    <a:avLst/>
                  </a:prstGeom>
                </p:spPr>
                <p:txBody>
                  <a:bodyPr tIns="0"/>
                  <a:lstStyle>
                    <a:lvl1pPr marL="342900" indent="-3429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None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/>
                    <a:r>
                      <a:rPr lang="es-ES" sz="1000" dirty="0">
                        <a:solidFill>
                          <a:schemeClr val="bg1"/>
                        </a:solidFill>
                      </a:rPr>
                      <a:t>Core</a:t>
                    </a:r>
                  </a:p>
                </p:txBody>
              </p:sp>
            </p:grpSp>
            <p:grpSp>
              <p:nvGrpSpPr>
                <p:cNvPr id="141" name="Grupo 140">
                  <a:extLst>
                    <a:ext uri="{FF2B5EF4-FFF2-40B4-BE49-F238E27FC236}">
                      <a16:creationId xmlns:a16="http://schemas.microsoft.com/office/drawing/2014/main" id="{BE438C1E-787C-3474-4916-5388725446B4}"/>
                    </a:ext>
                  </a:extLst>
                </p:cNvPr>
                <p:cNvGrpSpPr/>
                <p:nvPr/>
              </p:nvGrpSpPr>
              <p:grpSpPr>
                <a:xfrm flipH="1">
                  <a:off x="4543501" y="2306799"/>
                  <a:ext cx="515714" cy="473257"/>
                  <a:chOff x="7014890" y="3979121"/>
                  <a:chExt cx="515714" cy="473257"/>
                </a:xfrm>
              </p:grpSpPr>
              <p:grpSp>
                <p:nvGrpSpPr>
                  <p:cNvPr id="147" name="Agrupar 87">
                    <a:extLst>
                      <a:ext uri="{FF2B5EF4-FFF2-40B4-BE49-F238E27FC236}">
                        <a16:creationId xmlns:a16="http://schemas.microsoft.com/office/drawing/2014/main" id="{8F4DE164-A7FC-D9C8-9679-BD89C6FD196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014890" y="4164378"/>
                    <a:ext cx="515712" cy="288000"/>
                    <a:chOff x="1900541" y="4077072"/>
                    <a:chExt cx="484476" cy="288032"/>
                  </a:xfrm>
                </p:grpSpPr>
                <p:sp>
                  <p:nvSpPr>
                    <p:cNvPr id="149" name="Rectángulo 148">
                      <a:extLst>
                        <a:ext uri="{FF2B5EF4-FFF2-40B4-BE49-F238E27FC236}">
                          <a16:creationId xmlns:a16="http://schemas.microsoft.com/office/drawing/2014/main" id="{FCDE51C6-4042-72CA-7EAD-843F053F35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2969" y="4077072"/>
                      <a:ext cx="432048" cy="2880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50" name="Rectángulo 149">
                      <a:extLst>
                        <a:ext uri="{FF2B5EF4-FFF2-40B4-BE49-F238E27FC236}">
                          <a16:creationId xmlns:a16="http://schemas.microsoft.com/office/drawing/2014/main" id="{3E781BD6-696F-D8F9-481F-783CA2FD7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149080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51" name="Rectángulo 150">
                      <a:extLst>
                        <a:ext uri="{FF2B5EF4-FFF2-40B4-BE49-F238E27FC236}">
                          <a16:creationId xmlns:a16="http://schemas.microsoft.com/office/drawing/2014/main" id="{0A51EED9-9C3C-8C76-3B5A-66E41C820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0541" y="4219434"/>
                      <a:ext cx="129615" cy="480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40404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148" name="Marcador de texto 1">
                    <a:extLst>
                      <a:ext uri="{FF2B5EF4-FFF2-40B4-BE49-F238E27FC236}">
                        <a16:creationId xmlns:a16="http://schemas.microsoft.com/office/drawing/2014/main" id="{C192CCA0-785E-6A9B-D562-E8DD6E6E14E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0701" y="3979121"/>
                    <a:ext cx="459903" cy="162810"/>
                  </a:xfrm>
                  <a:prstGeom prst="rect">
                    <a:avLst/>
                  </a:prstGeom>
                </p:spPr>
                <p:txBody>
                  <a:bodyPr tIns="0"/>
                  <a:lstStyle>
                    <a:lvl1pPr marL="342900" indent="-3429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None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/>
                    <a:r>
                      <a:rPr lang="es-ES" sz="1000" dirty="0">
                        <a:solidFill>
                          <a:schemeClr val="bg1"/>
                        </a:solidFill>
                      </a:rPr>
                      <a:t>Ext</a:t>
                    </a:r>
                  </a:p>
                </p:txBody>
              </p:sp>
            </p:grpSp>
            <p:cxnSp>
              <p:nvCxnSpPr>
                <p:cNvPr id="142" name="Conector curvado 179">
                  <a:extLst>
                    <a:ext uri="{FF2B5EF4-FFF2-40B4-BE49-F238E27FC236}">
                      <a16:creationId xmlns:a16="http://schemas.microsoft.com/office/drawing/2014/main" id="{F809459C-C687-3869-B8F8-67DC698CBCBD}"/>
                    </a:ext>
                  </a:extLst>
                </p:cNvPr>
                <p:cNvCxnSpPr>
                  <a:cxnSpLocks/>
                  <a:stCxn id="154" idx="3"/>
                  <a:endCxn id="149" idx="3"/>
                </p:cNvCxnSpPr>
                <p:nvPr/>
              </p:nvCxnSpPr>
              <p:spPr>
                <a:xfrm>
                  <a:off x="3414141" y="2636056"/>
                  <a:ext cx="1129362" cy="0"/>
                </a:xfrm>
                <a:prstGeom prst="straightConnector1">
                  <a:avLst/>
                </a:prstGeom>
                <a:ln w="9525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Marcador de texto 1">
                  <a:extLst>
                    <a:ext uri="{FF2B5EF4-FFF2-40B4-BE49-F238E27FC236}">
                      <a16:creationId xmlns:a16="http://schemas.microsoft.com/office/drawing/2014/main" id="{EB7E8B31-CD49-E751-3358-01C1F193D00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15918" y="1902828"/>
                  <a:ext cx="2465682" cy="162810"/>
                </a:xfrm>
                <a:prstGeom prst="rect">
                  <a:avLst/>
                </a:prstGeom>
              </p:spPr>
              <p:txBody>
                <a:bodyPr tIns="72000" bIns="72000" anchor="ctr"/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None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spcBef>
                      <a:spcPts val="0"/>
                    </a:spcBef>
                  </a:pPr>
                  <a:r>
                    <a:rPr lang="es-ES" sz="900" dirty="0">
                      <a:solidFill>
                        <a:schemeClr val="bg1"/>
                      </a:solidFill>
                    </a:rPr>
                    <a:t>EXTENSIÓN COOPERATIVA</a:t>
                  </a:r>
                </a:p>
              </p:txBody>
            </p:sp>
            <p:grpSp>
              <p:nvGrpSpPr>
                <p:cNvPr id="144" name="Grupo 143">
                  <a:extLst>
                    <a:ext uri="{FF2B5EF4-FFF2-40B4-BE49-F238E27FC236}">
                      <a16:creationId xmlns:a16="http://schemas.microsoft.com/office/drawing/2014/main" id="{4FD8226A-66CD-DE4C-677F-51F167C2B1E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flipV="1">
                  <a:off x="3894600" y="2564056"/>
                  <a:ext cx="144000" cy="144000"/>
                  <a:chOff x="4759794" y="6193507"/>
                  <a:chExt cx="144000" cy="144000"/>
                </a:xfrm>
              </p:grpSpPr>
              <p:sp>
                <p:nvSpPr>
                  <p:cNvPr id="145" name="Arco 144">
                    <a:extLst>
                      <a:ext uri="{FF2B5EF4-FFF2-40B4-BE49-F238E27FC236}">
                        <a16:creationId xmlns:a16="http://schemas.microsoft.com/office/drawing/2014/main" id="{BF8417D5-B519-8DFB-AD5A-F678238C009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4759794" y="6193507"/>
                    <a:ext cx="144000" cy="144000"/>
                  </a:xfrm>
                  <a:prstGeom prst="arc">
                    <a:avLst>
                      <a:gd name="adj1" fmla="val 16200000"/>
                      <a:gd name="adj2" fmla="val 5218590"/>
                    </a:avLst>
                  </a:prstGeom>
                  <a:solidFill>
                    <a:srgbClr val="4A5965"/>
                  </a:solidFill>
                  <a:ln w="9525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endParaRPr lang="es-ES" sz="675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ourier New"/>
                      <a:cs typeface="Courier New"/>
                    </a:endParaRPr>
                  </a:p>
                </p:txBody>
              </p:sp>
              <p:sp>
                <p:nvSpPr>
                  <p:cNvPr id="146" name="Elipse 145">
                    <a:extLst>
                      <a:ext uri="{FF2B5EF4-FFF2-40B4-BE49-F238E27FC236}">
                        <a16:creationId xmlns:a16="http://schemas.microsoft.com/office/drawing/2014/main" id="{4DD8C023-A9A2-1348-A685-DAD7824A8E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4778404" y="6211507"/>
                    <a:ext cx="108000" cy="1080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endParaRPr lang="es-ES" sz="675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ourier New"/>
                      <a:cs typeface="Courier New"/>
                    </a:endParaRPr>
                  </a:p>
                </p:txBody>
              </p:sp>
            </p:grpSp>
          </p:grpSp>
          <p:cxnSp>
            <p:nvCxnSpPr>
              <p:cNvPr id="137" name="Conector curvado 179">
                <a:extLst>
                  <a:ext uri="{FF2B5EF4-FFF2-40B4-BE49-F238E27FC236}">
                    <a16:creationId xmlns:a16="http://schemas.microsoft.com/office/drawing/2014/main" id="{457DE411-7ECF-116E-A2EF-CCD015DA0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5200" y="2550868"/>
                <a:ext cx="304800" cy="0"/>
              </a:xfrm>
              <a:prstGeom prst="straightConnector1">
                <a:avLst/>
              </a:prstGeom>
              <a:ln w="9525" cmpd="sng">
                <a:solidFill>
                  <a:schemeClr val="bg1"/>
                </a:solidFill>
                <a:prstDash val="dash"/>
                <a:headEnd type="none" w="med" len="med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ector curvado 179">
                <a:extLst>
                  <a:ext uri="{FF2B5EF4-FFF2-40B4-BE49-F238E27FC236}">
                    <a16:creationId xmlns:a16="http://schemas.microsoft.com/office/drawing/2014/main" id="{9722B28C-DDDB-D1A1-FA9C-C3AB765DE6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1000" y="2712452"/>
                <a:ext cx="304800" cy="0"/>
              </a:xfrm>
              <a:prstGeom prst="straightConnector1">
                <a:avLst/>
              </a:prstGeom>
              <a:ln w="9525" cmpd="sng">
                <a:solidFill>
                  <a:schemeClr val="bg1"/>
                </a:solidFill>
                <a:prstDash val="dash"/>
                <a:headEnd type="none" w="med" len="med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63C77C12-51A6-BF58-6284-BA99A4DED90D}"/>
              </a:ext>
            </a:extLst>
          </p:cNvPr>
          <p:cNvGrpSpPr/>
          <p:nvPr/>
        </p:nvGrpSpPr>
        <p:grpSpPr>
          <a:xfrm>
            <a:off x="1676400" y="1428750"/>
            <a:ext cx="609600" cy="609600"/>
            <a:chOff x="1066800" y="1657350"/>
            <a:chExt cx="609600" cy="685800"/>
          </a:xfrm>
        </p:grpSpPr>
        <p:cxnSp>
          <p:nvCxnSpPr>
            <p:cNvPr id="169" name="Conector curvado 179">
              <a:extLst>
                <a:ext uri="{FF2B5EF4-FFF2-40B4-BE49-F238E27FC236}">
                  <a16:creationId xmlns:a16="http://schemas.microsoft.com/office/drawing/2014/main" id="{0F9FDA70-062D-AC04-5682-0F0D2692C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1736168"/>
              <a:ext cx="0" cy="606982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ysDot"/>
              <a:headEnd type="none" w="med" len="med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curvado 179">
              <a:extLst>
                <a:ext uri="{FF2B5EF4-FFF2-40B4-BE49-F238E27FC236}">
                  <a16:creationId xmlns:a16="http://schemas.microsoft.com/office/drawing/2014/main" id="{FE079247-E7AC-E6BC-9CE9-9D02E792ED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3000" y="1657350"/>
              <a:ext cx="533400" cy="0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ysDot"/>
              <a:headEnd type="none" w="med" len="med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810B45C3-177A-E141-2C56-B426D6E4BEF0}"/>
              </a:ext>
            </a:extLst>
          </p:cNvPr>
          <p:cNvGrpSpPr/>
          <p:nvPr/>
        </p:nvGrpSpPr>
        <p:grpSpPr>
          <a:xfrm rot="10800000">
            <a:off x="7296502" y="4269367"/>
            <a:ext cx="609600" cy="609600"/>
            <a:chOff x="1066800" y="1657350"/>
            <a:chExt cx="609600" cy="685800"/>
          </a:xfrm>
        </p:grpSpPr>
        <p:cxnSp>
          <p:nvCxnSpPr>
            <p:cNvPr id="178" name="Conector curvado 179">
              <a:extLst>
                <a:ext uri="{FF2B5EF4-FFF2-40B4-BE49-F238E27FC236}">
                  <a16:creationId xmlns:a16="http://schemas.microsoft.com/office/drawing/2014/main" id="{DBC02ADD-A473-56F6-2778-BB1DB31058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1736168"/>
              <a:ext cx="0" cy="606982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ysDot"/>
              <a:headEnd type="none" w="med" len="med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curvado 179">
              <a:extLst>
                <a:ext uri="{FF2B5EF4-FFF2-40B4-BE49-F238E27FC236}">
                  <a16:creationId xmlns:a16="http://schemas.microsoft.com/office/drawing/2014/main" id="{957574B5-7B6B-F504-F980-ECAA7FA17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3000" y="1657350"/>
              <a:ext cx="533400" cy="0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ysDot"/>
              <a:headEnd type="none" w="med" len="med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Marcador de texto 1">
            <a:extLst>
              <a:ext uri="{FF2B5EF4-FFF2-40B4-BE49-F238E27FC236}">
                <a16:creationId xmlns:a16="http://schemas.microsoft.com/office/drawing/2014/main" id="{A7195647-28A2-C500-8A55-C8BA0EA89F13}"/>
              </a:ext>
            </a:extLst>
          </p:cNvPr>
          <p:cNvSpPr txBox="1">
            <a:spLocks/>
          </p:cNvSpPr>
          <p:nvPr/>
        </p:nvSpPr>
        <p:spPr>
          <a:xfrm rot="16200000">
            <a:off x="946725" y="1619942"/>
            <a:ext cx="1002392" cy="162810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s-ES" sz="800" dirty="0">
                <a:solidFill>
                  <a:schemeClr val="bg1"/>
                </a:solidFill>
              </a:rPr>
              <a:t>REUTILIZAVIÓN</a:t>
            </a:r>
          </a:p>
        </p:txBody>
      </p:sp>
      <p:sp>
        <p:nvSpPr>
          <p:cNvPr id="182" name="Marcador de texto 1">
            <a:extLst>
              <a:ext uri="{FF2B5EF4-FFF2-40B4-BE49-F238E27FC236}">
                <a16:creationId xmlns:a16="http://schemas.microsoft.com/office/drawing/2014/main" id="{31DC7FE6-94D9-1533-8126-5E6C8BBA0AE1}"/>
              </a:ext>
            </a:extLst>
          </p:cNvPr>
          <p:cNvSpPr txBox="1">
            <a:spLocks/>
          </p:cNvSpPr>
          <p:nvPr/>
        </p:nvSpPr>
        <p:spPr>
          <a:xfrm rot="5400000">
            <a:off x="7613637" y="4503749"/>
            <a:ext cx="1002392" cy="162810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s-ES" sz="800" dirty="0">
                <a:solidFill>
                  <a:schemeClr val="bg1"/>
                </a:solidFill>
              </a:rPr>
              <a:t>ESPECIALIZACIÓN</a:t>
            </a:r>
          </a:p>
        </p:txBody>
      </p:sp>
      <p:grpSp>
        <p:nvGrpSpPr>
          <p:cNvPr id="192" name="Grupo 191">
            <a:extLst>
              <a:ext uri="{FF2B5EF4-FFF2-40B4-BE49-F238E27FC236}">
                <a16:creationId xmlns:a16="http://schemas.microsoft.com/office/drawing/2014/main" id="{9D042F46-D6D8-F650-61ED-585830D996AD}"/>
              </a:ext>
            </a:extLst>
          </p:cNvPr>
          <p:cNvGrpSpPr/>
          <p:nvPr/>
        </p:nvGrpSpPr>
        <p:grpSpPr>
          <a:xfrm>
            <a:off x="1703420" y="1736452"/>
            <a:ext cx="410108" cy="2891853"/>
            <a:chOff x="1703420" y="1736452"/>
            <a:chExt cx="410108" cy="2891853"/>
          </a:xfrm>
        </p:grpSpPr>
        <p:sp>
          <p:nvSpPr>
            <p:cNvPr id="185" name="Marcador de texto 1">
              <a:extLst>
                <a:ext uri="{FF2B5EF4-FFF2-40B4-BE49-F238E27FC236}">
                  <a16:creationId xmlns:a16="http://schemas.microsoft.com/office/drawing/2014/main" id="{2528B09A-D2EC-98F7-7515-EB3B17D5432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318001" y="3832778"/>
              <a:ext cx="1428244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800" dirty="0">
                  <a:solidFill>
                    <a:schemeClr val="bg1">
                      <a:lumMod val="85000"/>
                    </a:schemeClr>
                  </a:solidFill>
                </a:rPr>
                <a:t>DEPENDENCIENTE</a:t>
              </a:r>
            </a:p>
          </p:txBody>
        </p:sp>
        <p:sp>
          <p:nvSpPr>
            <p:cNvPr id="186" name="Marcador de texto 1">
              <a:extLst>
                <a:ext uri="{FF2B5EF4-FFF2-40B4-BE49-F238E27FC236}">
                  <a16:creationId xmlns:a16="http://schemas.microsoft.com/office/drawing/2014/main" id="{6DCD8DDA-728B-9C47-31AE-3B366420C2A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318001" y="2369169"/>
              <a:ext cx="1428244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800" dirty="0">
                  <a:solidFill>
                    <a:schemeClr val="bg1">
                      <a:lumMod val="85000"/>
                    </a:schemeClr>
                  </a:solidFill>
                </a:rPr>
                <a:t>INDEPENDENCIENTE</a:t>
              </a:r>
            </a:p>
          </p:txBody>
        </p:sp>
        <p:sp>
          <p:nvSpPr>
            <p:cNvPr id="187" name="Marcador de texto 1">
              <a:extLst>
                <a:ext uri="{FF2B5EF4-FFF2-40B4-BE49-F238E27FC236}">
                  <a16:creationId xmlns:a16="http://schemas.microsoft.com/office/drawing/2014/main" id="{3F3947E1-9F89-7CD8-916E-50744FFE364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57846" y="3085468"/>
              <a:ext cx="1253958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1050" b="1" dirty="0">
                  <a:solidFill>
                    <a:schemeClr val="bg1">
                      <a:lumMod val="85000"/>
                    </a:schemeClr>
                  </a:solidFill>
                </a:rPr>
                <a:t>COMPONENTE</a:t>
              </a:r>
            </a:p>
          </p:txBody>
        </p:sp>
      </p:grpSp>
      <p:grpSp>
        <p:nvGrpSpPr>
          <p:cNvPr id="191" name="Grupo 190">
            <a:extLst>
              <a:ext uri="{FF2B5EF4-FFF2-40B4-BE49-F238E27FC236}">
                <a16:creationId xmlns:a16="http://schemas.microsoft.com/office/drawing/2014/main" id="{BEDBFD4D-8124-8BC0-B854-1DB1E5F44B1F}"/>
              </a:ext>
            </a:extLst>
          </p:cNvPr>
          <p:cNvGrpSpPr/>
          <p:nvPr/>
        </p:nvGrpSpPr>
        <p:grpSpPr>
          <a:xfrm>
            <a:off x="2161669" y="1352550"/>
            <a:ext cx="5278303" cy="377608"/>
            <a:chOff x="2161669" y="1352550"/>
            <a:chExt cx="5278303" cy="377608"/>
          </a:xfrm>
        </p:grpSpPr>
        <p:sp>
          <p:nvSpPr>
            <p:cNvPr id="188" name="Marcador de texto 1">
              <a:extLst>
                <a:ext uri="{FF2B5EF4-FFF2-40B4-BE49-F238E27FC236}">
                  <a16:creationId xmlns:a16="http://schemas.microsoft.com/office/drawing/2014/main" id="{ADDF578B-A065-BD28-450C-4F8EE2C3234E}"/>
                </a:ext>
              </a:extLst>
            </p:cNvPr>
            <p:cNvSpPr txBox="1">
              <a:spLocks/>
            </p:cNvSpPr>
            <p:nvPr/>
          </p:nvSpPr>
          <p:spPr>
            <a:xfrm>
              <a:off x="2161669" y="1567348"/>
              <a:ext cx="2621568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800" dirty="0">
                  <a:solidFill>
                    <a:schemeClr val="bg1">
                      <a:lumMod val="85000"/>
                    </a:schemeClr>
                  </a:solidFill>
                </a:rPr>
                <a:t>INDEPENDIENTE</a:t>
              </a:r>
            </a:p>
          </p:txBody>
        </p:sp>
        <p:sp>
          <p:nvSpPr>
            <p:cNvPr id="189" name="Marcador de texto 1">
              <a:extLst>
                <a:ext uri="{FF2B5EF4-FFF2-40B4-BE49-F238E27FC236}">
                  <a16:creationId xmlns:a16="http://schemas.microsoft.com/office/drawing/2014/main" id="{97449797-A635-6D9B-9ACF-95EEECB9366C}"/>
                </a:ext>
              </a:extLst>
            </p:cNvPr>
            <p:cNvSpPr txBox="1">
              <a:spLocks/>
            </p:cNvSpPr>
            <p:nvPr/>
          </p:nvSpPr>
          <p:spPr>
            <a:xfrm>
              <a:off x="4818405" y="1567348"/>
              <a:ext cx="2621567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800" dirty="0">
                  <a:solidFill>
                    <a:schemeClr val="bg1">
                      <a:lumMod val="85000"/>
                    </a:schemeClr>
                  </a:solidFill>
                </a:rPr>
                <a:t>DEPENDIENTE</a:t>
              </a:r>
            </a:p>
          </p:txBody>
        </p:sp>
        <p:sp>
          <p:nvSpPr>
            <p:cNvPr id="190" name="Marcador de texto 1">
              <a:extLst>
                <a:ext uri="{FF2B5EF4-FFF2-40B4-BE49-F238E27FC236}">
                  <a16:creationId xmlns:a16="http://schemas.microsoft.com/office/drawing/2014/main" id="{D35FEFD1-3D66-51C7-CF36-3731755FAFA5}"/>
                </a:ext>
              </a:extLst>
            </p:cNvPr>
            <p:cNvSpPr txBox="1">
              <a:spLocks/>
            </p:cNvSpPr>
            <p:nvPr/>
          </p:nvSpPr>
          <p:spPr>
            <a:xfrm>
              <a:off x="4157069" y="1352550"/>
              <a:ext cx="1253958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1050" b="1" dirty="0">
                  <a:solidFill>
                    <a:schemeClr val="bg1">
                      <a:lumMod val="85000"/>
                    </a:schemeClr>
                  </a:solidFill>
                </a:rPr>
                <a:t>EXTENSION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9EBF3566-ADB4-A75A-50E8-EA62F2F0F0E0}"/>
              </a:ext>
            </a:extLst>
          </p:cNvPr>
          <p:cNvGrpSpPr/>
          <p:nvPr/>
        </p:nvGrpSpPr>
        <p:grpSpPr>
          <a:xfrm>
            <a:off x="123734" y="209550"/>
            <a:ext cx="895531" cy="456654"/>
            <a:chOff x="592708" y="874692"/>
            <a:chExt cx="895531" cy="456654"/>
          </a:xfrm>
        </p:grpSpPr>
        <p:sp>
          <p:nvSpPr>
            <p:cNvPr id="8" name="Marcador de texto 1">
              <a:extLst>
                <a:ext uri="{FF2B5EF4-FFF2-40B4-BE49-F238E27FC236}">
                  <a16:creationId xmlns:a16="http://schemas.microsoft.com/office/drawing/2014/main" id="{FE22CA4C-26E5-8E7D-5BED-0DFCDCF285CE}"/>
                </a:ext>
              </a:extLst>
            </p:cNvPr>
            <p:cNvSpPr txBox="1">
              <a:spLocks/>
            </p:cNvSpPr>
            <p:nvPr/>
          </p:nvSpPr>
          <p:spPr>
            <a:xfrm>
              <a:off x="592708" y="1168536"/>
              <a:ext cx="895531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IE" sz="1000" dirty="0">
                  <a:solidFill>
                    <a:schemeClr val="bg1"/>
                  </a:solidFill>
                </a:rPr>
                <a:t>Contract</a:t>
              </a:r>
            </a:p>
          </p:txBody>
        </p:sp>
        <p:pic>
          <p:nvPicPr>
            <p:cNvPr id="9" name="Gráfico 8" descr="Pasos de baile contorno">
              <a:extLst>
                <a:ext uri="{FF2B5EF4-FFF2-40B4-BE49-F238E27FC236}">
                  <a16:creationId xmlns:a16="http://schemas.microsoft.com/office/drawing/2014/main" id="{178B08B6-B97C-D6AF-3BF6-BC82BC69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5727" y="874692"/>
              <a:ext cx="269493" cy="269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236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30739760-B3E0-E0A3-ED1B-540E66887445}"/>
              </a:ext>
            </a:extLst>
          </p:cNvPr>
          <p:cNvSpPr txBox="1"/>
          <p:nvPr/>
        </p:nvSpPr>
        <p:spPr>
          <a:xfrm>
            <a:off x="3040572" y="845346"/>
            <a:ext cx="3062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Modelos de Extensión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E1A78E0-909E-7F6D-8F65-2D57961B8F32}"/>
              </a:ext>
            </a:extLst>
          </p:cNvPr>
          <p:cNvCxnSpPr>
            <a:cxnSpLocks/>
          </p:cNvCxnSpPr>
          <p:nvPr/>
        </p:nvCxnSpPr>
        <p:spPr>
          <a:xfrm flipH="1">
            <a:off x="3505200" y="1756353"/>
            <a:ext cx="2195594" cy="0"/>
          </a:xfrm>
          <a:prstGeom prst="line">
            <a:avLst/>
          </a:prstGeom>
          <a:ln w="9525" cmpd="sng">
            <a:solidFill>
              <a:schemeClr val="bg1"/>
            </a:solidFill>
            <a:headEnd type="none"/>
            <a:tailEnd type="non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283A34A3-57BD-FF3A-BD94-2B5A4779D602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4495800" y="1666353"/>
            <a:ext cx="180000" cy="180000"/>
            <a:chOff x="4759794" y="6193507"/>
            <a:chExt cx="144000" cy="144000"/>
          </a:xfrm>
        </p:grpSpPr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682277A1-CC2A-73F9-027F-08DEEA80C16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183018F-5A74-0E91-1DB2-3C20CE8903F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5992A024-074D-BCA4-228C-5A050FBDF87D}"/>
              </a:ext>
            </a:extLst>
          </p:cNvPr>
          <p:cNvSpPr txBox="1">
            <a:spLocks/>
          </p:cNvSpPr>
          <p:nvPr/>
        </p:nvSpPr>
        <p:spPr>
          <a:xfrm>
            <a:off x="2784895" y="1428750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42" name="Marcador de texto 1">
            <a:extLst>
              <a:ext uri="{FF2B5EF4-FFF2-40B4-BE49-F238E27FC236}">
                <a16:creationId xmlns:a16="http://schemas.microsoft.com/office/drawing/2014/main" id="{94953756-64E2-1D35-A235-8243F37B3954}"/>
              </a:ext>
            </a:extLst>
          </p:cNvPr>
          <p:cNvSpPr txBox="1">
            <a:spLocks/>
          </p:cNvSpPr>
          <p:nvPr/>
        </p:nvSpPr>
        <p:spPr>
          <a:xfrm>
            <a:off x="5835724" y="1428750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Ext</a:t>
            </a:r>
          </a:p>
        </p:txBody>
      </p:sp>
      <p:grpSp>
        <p:nvGrpSpPr>
          <p:cNvPr id="72" name="Agrupar 87">
            <a:extLst>
              <a:ext uri="{FF2B5EF4-FFF2-40B4-BE49-F238E27FC236}">
                <a16:creationId xmlns:a16="http://schemas.microsoft.com/office/drawing/2014/main" id="{B22A8EFB-71B8-5B42-7C0F-24945107867A}"/>
              </a:ext>
            </a:extLst>
          </p:cNvPr>
          <p:cNvGrpSpPr>
            <a:grpSpLocks noChangeAspect="1"/>
          </p:cNvGrpSpPr>
          <p:nvPr/>
        </p:nvGrpSpPr>
        <p:grpSpPr>
          <a:xfrm>
            <a:off x="2819400" y="1614007"/>
            <a:ext cx="515712" cy="288000"/>
            <a:chOff x="1900541" y="4077072"/>
            <a:chExt cx="484476" cy="288032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37F1B075-2A2F-6D20-587F-CC6E14A0405A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25C72FE0-BA4C-ED72-F5C4-E301725F3A01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15C2D99F-946F-63EF-132E-09606034ADA7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Marcador de texto 1">
            <a:extLst>
              <a:ext uri="{FF2B5EF4-FFF2-40B4-BE49-F238E27FC236}">
                <a16:creationId xmlns:a16="http://schemas.microsoft.com/office/drawing/2014/main" id="{5A5E6BCA-6DAF-AA3B-802D-959EE3567806}"/>
              </a:ext>
            </a:extLst>
          </p:cNvPr>
          <p:cNvSpPr txBox="1">
            <a:spLocks/>
          </p:cNvSpPr>
          <p:nvPr/>
        </p:nvSpPr>
        <p:spPr>
          <a:xfrm>
            <a:off x="2784895" y="1428750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Core</a:t>
            </a:r>
          </a:p>
        </p:txBody>
      </p:sp>
      <p:grpSp>
        <p:nvGrpSpPr>
          <p:cNvPr id="74" name="Agrupar 87">
            <a:extLst>
              <a:ext uri="{FF2B5EF4-FFF2-40B4-BE49-F238E27FC236}">
                <a16:creationId xmlns:a16="http://schemas.microsoft.com/office/drawing/2014/main" id="{3A7F6225-F3EC-348F-6273-F143131D2129}"/>
              </a:ext>
            </a:extLst>
          </p:cNvPr>
          <p:cNvGrpSpPr>
            <a:grpSpLocks noChangeAspect="1"/>
          </p:cNvGrpSpPr>
          <p:nvPr/>
        </p:nvGrpSpPr>
        <p:grpSpPr>
          <a:xfrm>
            <a:off x="5837385" y="1614007"/>
            <a:ext cx="515712" cy="288000"/>
            <a:chOff x="1900541" y="4077072"/>
            <a:chExt cx="484476" cy="288032"/>
          </a:xfrm>
        </p:grpSpPr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DC5326C1-0C35-8C59-96A2-832AA3F3F896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F8193234-25C4-7ADA-F2ED-AA47CD31883C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46DB060C-6282-707A-EA9A-D13FD603AFB6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Marcador de texto 1">
            <a:extLst>
              <a:ext uri="{FF2B5EF4-FFF2-40B4-BE49-F238E27FC236}">
                <a16:creationId xmlns:a16="http://schemas.microsoft.com/office/drawing/2014/main" id="{25230F53-7928-CAEB-9245-272B3FBF556D}"/>
              </a:ext>
            </a:extLst>
          </p:cNvPr>
          <p:cNvSpPr txBox="1">
            <a:spLocks/>
          </p:cNvSpPr>
          <p:nvPr/>
        </p:nvSpPr>
        <p:spPr>
          <a:xfrm>
            <a:off x="5835724" y="1428750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Ext</a:t>
            </a:r>
          </a:p>
        </p:txBody>
      </p:sp>
      <p:grpSp>
        <p:nvGrpSpPr>
          <p:cNvPr id="84" name="Agrupar 87">
            <a:extLst>
              <a:ext uri="{FF2B5EF4-FFF2-40B4-BE49-F238E27FC236}">
                <a16:creationId xmlns:a16="http://schemas.microsoft.com/office/drawing/2014/main" id="{4D12838D-A314-D37B-DFA2-1C87EF28DB10}"/>
              </a:ext>
            </a:extLst>
          </p:cNvPr>
          <p:cNvGrpSpPr>
            <a:grpSpLocks noChangeAspect="1"/>
          </p:cNvGrpSpPr>
          <p:nvPr/>
        </p:nvGrpSpPr>
        <p:grpSpPr>
          <a:xfrm>
            <a:off x="4417655" y="3963653"/>
            <a:ext cx="515712" cy="288000"/>
            <a:chOff x="1900541" y="4077072"/>
            <a:chExt cx="484476" cy="288032"/>
          </a:xfrm>
        </p:grpSpPr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B42A332D-ED5E-A76B-03C1-E479FEA0AE81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Rectángulo 85">
              <a:extLst>
                <a:ext uri="{FF2B5EF4-FFF2-40B4-BE49-F238E27FC236}">
                  <a16:creationId xmlns:a16="http://schemas.microsoft.com/office/drawing/2014/main" id="{949E0595-2D01-F197-83C9-9AEF457830C6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A0F476C7-CB5F-3567-3E08-FEEFFFFF69E7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Agrupar 87">
            <a:extLst>
              <a:ext uri="{FF2B5EF4-FFF2-40B4-BE49-F238E27FC236}">
                <a16:creationId xmlns:a16="http://schemas.microsoft.com/office/drawing/2014/main" id="{71E4B2DF-30B1-EF33-807F-B1835DC02E2B}"/>
              </a:ext>
            </a:extLst>
          </p:cNvPr>
          <p:cNvGrpSpPr>
            <a:grpSpLocks noChangeAspect="1"/>
          </p:cNvGrpSpPr>
          <p:nvPr/>
        </p:nvGrpSpPr>
        <p:grpSpPr>
          <a:xfrm>
            <a:off x="5868451" y="3963653"/>
            <a:ext cx="515712" cy="288000"/>
            <a:chOff x="1900541" y="4077072"/>
            <a:chExt cx="484476" cy="288032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F88C1A04-044F-5E92-65D1-AAD093D22EB6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95CBFB37-B3A0-A4D1-FF54-AA991A0232A8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Rectángulo 94">
              <a:extLst>
                <a:ext uri="{FF2B5EF4-FFF2-40B4-BE49-F238E27FC236}">
                  <a16:creationId xmlns:a16="http://schemas.microsoft.com/office/drawing/2014/main" id="{6D12E429-F750-91D9-EBF7-E7B61BF67F0B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Agrupar 87">
            <a:extLst>
              <a:ext uri="{FF2B5EF4-FFF2-40B4-BE49-F238E27FC236}">
                <a16:creationId xmlns:a16="http://schemas.microsoft.com/office/drawing/2014/main" id="{2D70BD98-E867-D7A9-0091-A1C507FCEE49}"/>
              </a:ext>
            </a:extLst>
          </p:cNvPr>
          <p:cNvGrpSpPr>
            <a:grpSpLocks noChangeAspect="1"/>
          </p:cNvGrpSpPr>
          <p:nvPr/>
        </p:nvGrpSpPr>
        <p:grpSpPr>
          <a:xfrm>
            <a:off x="7319248" y="3963653"/>
            <a:ext cx="515712" cy="288000"/>
            <a:chOff x="1900541" y="4077072"/>
            <a:chExt cx="484476" cy="288032"/>
          </a:xfrm>
        </p:grpSpPr>
        <p:sp>
          <p:nvSpPr>
            <p:cNvPr id="101" name="Rectángulo 100">
              <a:extLst>
                <a:ext uri="{FF2B5EF4-FFF2-40B4-BE49-F238E27FC236}">
                  <a16:creationId xmlns:a16="http://schemas.microsoft.com/office/drawing/2014/main" id="{97701D28-88D6-1546-FA57-6634A6680F9D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4B1FCC54-0F7F-B9A9-AC67-CD09FE3F79E3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ángulo 102">
              <a:extLst>
                <a:ext uri="{FF2B5EF4-FFF2-40B4-BE49-F238E27FC236}">
                  <a16:creationId xmlns:a16="http://schemas.microsoft.com/office/drawing/2014/main" id="{BDDFB2BE-3C33-7EC6-99DA-8F90520E463C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24B42C64-1E48-22A3-A36B-518F967AFD85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6144593" y="2972310"/>
            <a:ext cx="9618" cy="991343"/>
          </a:xfrm>
          <a:prstGeom prst="line">
            <a:avLst/>
          </a:prstGeom>
          <a:ln w="9525" cmpd="sng">
            <a:solidFill>
              <a:schemeClr val="bg1"/>
            </a:solidFill>
            <a:headEnd type="none"/>
            <a:tailEnd type="non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669696B5-F25F-CF81-AD5C-8B23F02D0553}"/>
              </a:ext>
            </a:extLst>
          </p:cNvPr>
          <p:cNvCxnSpPr>
            <a:cxnSpLocks/>
            <a:stCxn id="101" idx="0"/>
            <a:endCxn id="85" idx="0"/>
          </p:cNvCxnSpPr>
          <p:nvPr/>
        </p:nvCxnSpPr>
        <p:spPr>
          <a:xfrm rot="16200000" flipV="1">
            <a:off x="6154212" y="2512856"/>
            <a:ext cx="12700" cy="2901593"/>
          </a:xfrm>
          <a:prstGeom prst="bentConnector3">
            <a:avLst>
              <a:gd name="adj1" fmla="val 1800000"/>
            </a:avLst>
          </a:prstGeom>
          <a:ln w="9525" cmpd="sng">
            <a:solidFill>
              <a:schemeClr val="bg1"/>
            </a:solidFill>
            <a:headEnd type="none"/>
            <a:tailEnd type="non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F5DF6ACA-64F9-9275-4381-366D85611A43}"/>
              </a:ext>
            </a:extLst>
          </p:cNvPr>
          <p:cNvCxnSpPr>
            <a:cxnSpLocks/>
          </p:cNvCxnSpPr>
          <p:nvPr/>
        </p:nvCxnSpPr>
        <p:spPr>
          <a:xfrm>
            <a:off x="5431648" y="3741963"/>
            <a:ext cx="0" cy="251750"/>
          </a:xfrm>
          <a:prstGeom prst="line">
            <a:avLst/>
          </a:prstGeom>
          <a:ln w="9525" cmpd="sng">
            <a:solidFill>
              <a:schemeClr val="bg1"/>
            </a:solidFill>
            <a:headEnd type="none"/>
            <a:tailEnd type="non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5" name="Agrupar 87">
            <a:extLst>
              <a:ext uri="{FF2B5EF4-FFF2-40B4-BE49-F238E27FC236}">
                <a16:creationId xmlns:a16="http://schemas.microsoft.com/office/drawing/2014/main" id="{5EAF1929-4D93-BC31-488D-73F0BEFA4B51}"/>
              </a:ext>
            </a:extLst>
          </p:cNvPr>
          <p:cNvGrpSpPr>
            <a:grpSpLocks noChangeAspect="1"/>
          </p:cNvGrpSpPr>
          <p:nvPr/>
        </p:nvGrpSpPr>
        <p:grpSpPr>
          <a:xfrm>
            <a:off x="5143053" y="3963653"/>
            <a:ext cx="515712" cy="288000"/>
            <a:chOff x="1900541" y="4077072"/>
            <a:chExt cx="484476" cy="288032"/>
          </a:xfrm>
        </p:grpSpPr>
        <p:sp>
          <p:nvSpPr>
            <p:cNvPr id="116" name="Rectángulo 115">
              <a:extLst>
                <a:ext uri="{FF2B5EF4-FFF2-40B4-BE49-F238E27FC236}">
                  <a16:creationId xmlns:a16="http://schemas.microsoft.com/office/drawing/2014/main" id="{70ED58D2-1160-66E6-2C52-9850E871B2F4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ángulo 116">
              <a:extLst>
                <a:ext uri="{FF2B5EF4-FFF2-40B4-BE49-F238E27FC236}">
                  <a16:creationId xmlns:a16="http://schemas.microsoft.com/office/drawing/2014/main" id="{E18F7D4D-580C-1C4F-BBAB-F2D589456109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18" name="Rectángulo 117">
              <a:extLst>
                <a:ext uri="{FF2B5EF4-FFF2-40B4-BE49-F238E27FC236}">
                  <a16:creationId xmlns:a16="http://schemas.microsoft.com/office/drawing/2014/main" id="{5312B08E-3F05-2193-644D-BBDCC7B2F9E4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9" name="Conector recto 118">
            <a:extLst>
              <a:ext uri="{FF2B5EF4-FFF2-40B4-BE49-F238E27FC236}">
                <a16:creationId xmlns:a16="http://schemas.microsoft.com/office/drawing/2014/main" id="{844BF073-5796-8C38-D44B-BADC1B58E5B6}"/>
              </a:ext>
            </a:extLst>
          </p:cNvPr>
          <p:cNvCxnSpPr>
            <a:cxnSpLocks/>
          </p:cNvCxnSpPr>
          <p:nvPr/>
        </p:nvCxnSpPr>
        <p:spPr>
          <a:xfrm>
            <a:off x="6872682" y="3741963"/>
            <a:ext cx="0" cy="251750"/>
          </a:xfrm>
          <a:prstGeom prst="line">
            <a:avLst/>
          </a:prstGeom>
          <a:ln w="9525" cmpd="sng">
            <a:solidFill>
              <a:schemeClr val="bg1"/>
            </a:solidFill>
            <a:headEnd type="none"/>
            <a:tailEnd type="non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0" name="Agrupar 87">
            <a:extLst>
              <a:ext uri="{FF2B5EF4-FFF2-40B4-BE49-F238E27FC236}">
                <a16:creationId xmlns:a16="http://schemas.microsoft.com/office/drawing/2014/main" id="{44F80F31-AB12-005B-8C90-7E89C9EAFE69}"/>
              </a:ext>
            </a:extLst>
          </p:cNvPr>
          <p:cNvGrpSpPr>
            <a:grpSpLocks noChangeAspect="1"/>
          </p:cNvGrpSpPr>
          <p:nvPr/>
        </p:nvGrpSpPr>
        <p:grpSpPr>
          <a:xfrm>
            <a:off x="6593849" y="3963653"/>
            <a:ext cx="515712" cy="288000"/>
            <a:chOff x="1900541" y="4077072"/>
            <a:chExt cx="484476" cy="288032"/>
          </a:xfrm>
        </p:grpSpPr>
        <p:sp>
          <p:nvSpPr>
            <p:cNvPr id="121" name="Rectángulo 120">
              <a:extLst>
                <a:ext uri="{FF2B5EF4-FFF2-40B4-BE49-F238E27FC236}">
                  <a16:creationId xmlns:a16="http://schemas.microsoft.com/office/drawing/2014/main" id="{7DEC7052-A0B2-F45C-4EB6-71F634073E9A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ángulo 121">
              <a:extLst>
                <a:ext uri="{FF2B5EF4-FFF2-40B4-BE49-F238E27FC236}">
                  <a16:creationId xmlns:a16="http://schemas.microsoft.com/office/drawing/2014/main" id="{A766999A-1666-CF99-2DF6-7F328D0988B7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35BBD6B2-5693-BDDC-2F48-348FE41A0D70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4" name="Triángulo 123">
            <a:extLst>
              <a:ext uri="{FF2B5EF4-FFF2-40B4-BE49-F238E27FC236}">
                <a16:creationId xmlns:a16="http://schemas.microsoft.com/office/drawing/2014/main" id="{85E53FEC-EC3F-16FB-4C69-1AA2AB964E61}"/>
              </a:ext>
            </a:extLst>
          </p:cNvPr>
          <p:cNvSpPr/>
          <p:nvPr/>
        </p:nvSpPr>
        <p:spPr>
          <a:xfrm>
            <a:off x="6051382" y="2974414"/>
            <a:ext cx="184163" cy="162809"/>
          </a:xfrm>
          <a:prstGeom prst="triangle">
            <a:avLst/>
          </a:prstGeom>
          <a:solidFill>
            <a:schemeClr val="bg1"/>
          </a:solidFill>
          <a:ln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400" b="1" dirty="0">
              <a:solidFill>
                <a:schemeClr val="bg1"/>
              </a:solidFill>
            </a:endParaRPr>
          </a:p>
        </p:txBody>
      </p: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9ACA4692-BCEB-6316-35C9-F7FC37BE5A54}"/>
              </a:ext>
            </a:extLst>
          </p:cNvPr>
          <p:cNvGrpSpPr/>
          <p:nvPr/>
        </p:nvGrpSpPr>
        <p:grpSpPr>
          <a:xfrm>
            <a:off x="4414710" y="4275198"/>
            <a:ext cx="3480249" cy="162810"/>
            <a:chOff x="4393262" y="3585895"/>
            <a:chExt cx="3480249" cy="162810"/>
          </a:xfrm>
        </p:grpSpPr>
        <p:sp>
          <p:nvSpPr>
            <p:cNvPr id="125" name="Marcador de texto 1">
              <a:extLst>
                <a:ext uri="{FF2B5EF4-FFF2-40B4-BE49-F238E27FC236}">
                  <a16:creationId xmlns:a16="http://schemas.microsoft.com/office/drawing/2014/main" id="{A22DE7B8-E166-A908-F351-1E878251894A}"/>
                </a:ext>
              </a:extLst>
            </p:cNvPr>
            <p:cNvSpPr txBox="1">
              <a:spLocks/>
            </p:cNvSpPr>
            <p:nvPr/>
          </p:nvSpPr>
          <p:spPr>
            <a:xfrm>
              <a:off x="4393262" y="3585895"/>
              <a:ext cx="56507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1000">
                  <a:solidFill>
                    <a:schemeClr val="bg1"/>
                  </a:solidFill>
                </a:rPr>
                <a:t>Trais</a:t>
              </a:r>
            </a:p>
          </p:txBody>
        </p:sp>
        <p:sp>
          <p:nvSpPr>
            <p:cNvPr id="126" name="Marcador de texto 1">
              <a:extLst>
                <a:ext uri="{FF2B5EF4-FFF2-40B4-BE49-F238E27FC236}">
                  <a16:creationId xmlns:a16="http://schemas.microsoft.com/office/drawing/2014/main" id="{D1780671-E976-827C-971A-740A71256127}"/>
                </a:ext>
              </a:extLst>
            </p:cNvPr>
            <p:cNvSpPr txBox="1">
              <a:spLocks/>
            </p:cNvSpPr>
            <p:nvPr/>
          </p:nvSpPr>
          <p:spPr>
            <a:xfrm>
              <a:off x="5122055" y="3585895"/>
              <a:ext cx="56507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1000">
                  <a:solidFill>
                    <a:schemeClr val="bg1"/>
                  </a:solidFill>
                </a:rPr>
                <a:t>Mixis</a:t>
              </a:r>
            </a:p>
          </p:txBody>
        </p:sp>
        <p:sp>
          <p:nvSpPr>
            <p:cNvPr id="127" name="Marcador de texto 1">
              <a:extLst>
                <a:ext uri="{FF2B5EF4-FFF2-40B4-BE49-F238E27FC236}">
                  <a16:creationId xmlns:a16="http://schemas.microsoft.com/office/drawing/2014/main" id="{46FEBB5D-5532-61CF-D6D8-743B2E381CF6}"/>
                </a:ext>
              </a:extLst>
            </p:cNvPr>
            <p:cNvSpPr txBox="1">
              <a:spLocks/>
            </p:cNvSpPr>
            <p:nvPr/>
          </p:nvSpPr>
          <p:spPr>
            <a:xfrm>
              <a:off x="5850848" y="3585895"/>
              <a:ext cx="626152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1000">
                  <a:solidFill>
                    <a:schemeClr val="bg1"/>
                  </a:solidFill>
                </a:rPr>
                <a:t>Aspects</a:t>
              </a:r>
            </a:p>
          </p:txBody>
        </p:sp>
        <p:sp>
          <p:nvSpPr>
            <p:cNvPr id="128" name="Marcador de texto 1">
              <a:extLst>
                <a:ext uri="{FF2B5EF4-FFF2-40B4-BE49-F238E27FC236}">
                  <a16:creationId xmlns:a16="http://schemas.microsoft.com/office/drawing/2014/main" id="{2D87E851-9590-524D-8756-C65408F15EA7}"/>
                </a:ext>
              </a:extLst>
            </p:cNvPr>
            <p:cNvSpPr txBox="1">
              <a:spLocks/>
            </p:cNvSpPr>
            <p:nvPr/>
          </p:nvSpPr>
          <p:spPr>
            <a:xfrm>
              <a:off x="6553200" y="3585895"/>
              <a:ext cx="659359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1000">
                  <a:solidFill>
                    <a:schemeClr val="bg1"/>
                  </a:solidFill>
                </a:rPr>
                <a:t>Subjects</a:t>
              </a:r>
            </a:p>
          </p:txBody>
        </p:sp>
        <p:sp>
          <p:nvSpPr>
            <p:cNvPr id="129" name="Marcador de texto 1">
              <a:extLst>
                <a:ext uri="{FF2B5EF4-FFF2-40B4-BE49-F238E27FC236}">
                  <a16:creationId xmlns:a16="http://schemas.microsoft.com/office/drawing/2014/main" id="{60159E88-5866-1DDB-D9FF-D34B600F2B91}"/>
                </a:ext>
              </a:extLst>
            </p:cNvPr>
            <p:cNvSpPr txBox="1">
              <a:spLocks/>
            </p:cNvSpPr>
            <p:nvPr/>
          </p:nvSpPr>
          <p:spPr>
            <a:xfrm>
              <a:off x="7308435" y="3585895"/>
              <a:ext cx="56507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1000" dirty="0">
                  <a:solidFill>
                    <a:schemeClr val="bg1"/>
                  </a:solidFill>
                </a:rPr>
                <a:t>Proxies</a:t>
              </a:r>
            </a:p>
          </p:txBody>
        </p:sp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E14BC502-7FF4-97CC-8101-C754F451F1BD}"/>
              </a:ext>
            </a:extLst>
          </p:cNvPr>
          <p:cNvGrpSpPr/>
          <p:nvPr/>
        </p:nvGrpSpPr>
        <p:grpSpPr>
          <a:xfrm>
            <a:off x="4428013" y="4447183"/>
            <a:ext cx="3562655" cy="162810"/>
            <a:chOff x="4393262" y="3585895"/>
            <a:chExt cx="3562655" cy="162810"/>
          </a:xfrm>
        </p:grpSpPr>
        <p:sp>
          <p:nvSpPr>
            <p:cNvPr id="161" name="Marcador de texto 1">
              <a:extLst>
                <a:ext uri="{FF2B5EF4-FFF2-40B4-BE49-F238E27FC236}">
                  <a16:creationId xmlns:a16="http://schemas.microsoft.com/office/drawing/2014/main" id="{ECB075C1-1632-421F-A699-0BBAA82522EF}"/>
                </a:ext>
              </a:extLst>
            </p:cNvPr>
            <p:cNvSpPr txBox="1">
              <a:spLocks/>
            </p:cNvSpPr>
            <p:nvPr/>
          </p:nvSpPr>
          <p:spPr>
            <a:xfrm>
              <a:off x="4393262" y="3585895"/>
              <a:ext cx="56507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Addition </a:t>
              </a:r>
            </a:p>
          </p:txBody>
        </p:sp>
        <p:sp>
          <p:nvSpPr>
            <p:cNvPr id="162" name="Marcador de texto 1">
              <a:extLst>
                <a:ext uri="{FF2B5EF4-FFF2-40B4-BE49-F238E27FC236}">
                  <a16:creationId xmlns:a16="http://schemas.microsoft.com/office/drawing/2014/main" id="{620DFD08-4A63-C19A-7182-056221AB8431}"/>
                </a:ext>
              </a:extLst>
            </p:cNvPr>
            <p:cNvSpPr txBox="1">
              <a:spLocks/>
            </p:cNvSpPr>
            <p:nvPr/>
          </p:nvSpPr>
          <p:spPr>
            <a:xfrm>
              <a:off x="5078794" y="3585895"/>
              <a:ext cx="626152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Extension</a:t>
              </a:r>
            </a:p>
          </p:txBody>
        </p:sp>
        <p:sp>
          <p:nvSpPr>
            <p:cNvPr id="163" name="Marcador de texto 1">
              <a:extLst>
                <a:ext uri="{FF2B5EF4-FFF2-40B4-BE49-F238E27FC236}">
                  <a16:creationId xmlns:a16="http://schemas.microsoft.com/office/drawing/2014/main" id="{D378120A-6FD2-46C9-5D92-FED39FC9E52D}"/>
                </a:ext>
              </a:extLst>
            </p:cNvPr>
            <p:cNvSpPr txBox="1">
              <a:spLocks/>
            </p:cNvSpPr>
            <p:nvPr/>
          </p:nvSpPr>
          <p:spPr>
            <a:xfrm>
              <a:off x="5788777" y="3585895"/>
              <a:ext cx="732257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Intercession</a:t>
              </a:r>
            </a:p>
          </p:txBody>
        </p:sp>
        <p:sp>
          <p:nvSpPr>
            <p:cNvPr id="164" name="Marcador de texto 1">
              <a:extLst>
                <a:ext uri="{FF2B5EF4-FFF2-40B4-BE49-F238E27FC236}">
                  <a16:creationId xmlns:a16="http://schemas.microsoft.com/office/drawing/2014/main" id="{209484B7-E6D4-9451-4900-467439BFE520}"/>
                </a:ext>
              </a:extLst>
            </p:cNvPr>
            <p:cNvSpPr txBox="1">
              <a:spLocks/>
            </p:cNvSpPr>
            <p:nvPr/>
          </p:nvSpPr>
          <p:spPr>
            <a:xfrm>
              <a:off x="6553200" y="3585895"/>
              <a:ext cx="659359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Addition</a:t>
              </a:r>
            </a:p>
          </p:txBody>
        </p:sp>
        <p:sp>
          <p:nvSpPr>
            <p:cNvPr id="165" name="Marcador de texto 1">
              <a:extLst>
                <a:ext uri="{FF2B5EF4-FFF2-40B4-BE49-F238E27FC236}">
                  <a16:creationId xmlns:a16="http://schemas.microsoft.com/office/drawing/2014/main" id="{C5ED7907-747E-66F0-C862-B9AD3DF02C8F}"/>
                </a:ext>
              </a:extLst>
            </p:cNvPr>
            <p:cNvSpPr txBox="1">
              <a:spLocks/>
            </p:cNvSpPr>
            <p:nvPr/>
          </p:nvSpPr>
          <p:spPr>
            <a:xfrm>
              <a:off x="7296558" y="3585895"/>
              <a:ext cx="659359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Delegation</a:t>
              </a:r>
            </a:p>
          </p:txBody>
        </p:sp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678CBFC6-DFC4-77FA-8312-978F666F84D1}"/>
              </a:ext>
            </a:extLst>
          </p:cNvPr>
          <p:cNvGrpSpPr/>
          <p:nvPr/>
        </p:nvGrpSpPr>
        <p:grpSpPr>
          <a:xfrm>
            <a:off x="123734" y="209550"/>
            <a:ext cx="895531" cy="456654"/>
            <a:chOff x="592708" y="874692"/>
            <a:chExt cx="895531" cy="456654"/>
          </a:xfrm>
        </p:grpSpPr>
        <p:sp>
          <p:nvSpPr>
            <p:cNvPr id="167" name="Marcador de texto 1">
              <a:extLst>
                <a:ext uri="{FF2B5EF4-FFF2-40B4-BE49-F238E27FC236}">
                  <a16:creationId xmlns:a16="http://schemas.microsoft.com/office/drawing/2014/main" id="{2F4300AB-037D-F964-F3B1-F137AD13BAC2}"/>
                </a:ext>
              </a:extLst>
            </p:cNvPr>
            <p:cNvSpPr txBox="1">
              <a:spLocks/>
            </p:cNvSpPr>
            <p:nvPr/>
          </p:nvSpPr>
          <p:spPr>
            <a:xfrm>
              <a:off x="592708" y="1168536"/>
              <a:ext cx="895531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IE" sz="1000" dirty="0">
                  <a:solidFill>
                    <a:schemeClr val="bg1"/>
                  </a:solidFill>
                </a:rPr>
                <a:t>Models</a:t>
              </a:r>
            </a:p>
          </p:txBody>
        </p:sp>
        <p:pic>
          <p:nvPicPr>
            <p:cNvPr id="168" name="Gráfico 167" descr="Pasos de baile contorno">
              <a:extLst>
                <a:ext uri="{FF2B5EF4-FFF2-40B4-BE49-F238E27FC236}">
                  <a16:creationId xmlns:a16="http://schemas.microsoft.com/office/drawing/2014/main" id="{C452F1AF-9348-A295-B38F-7497C2C21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5727" y="874692"/>
              <a:ext cx="269493" cy="269493"/>
            </a:xfrm>
            <a:prstGeom prst="rect">
              <a:avLst/>
            </a:prstGeom>
          </p:spPr>
        </p:pic>
      </p:grp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2ACC01-01DF-392B-B27D-5B7C9CE8E6E5}"/>
              </a:ext>
            </a:extLst>
          </p:cNvPr>
          <p:cNvSpPr txBox="1">
            <a:spLocks/>
          </p:cNvSpPr>
          <p:nvPr/>
        </p:nvSpPr>
        <p:spPr>
          <a:xfrm>
            <a:off x="5835724" y="2500686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Model</a:t>
            </a:r>
          </a:p>
        </p:txBody>
      </p:sp>
      <p:grpSp>
        <p:nvGrpSpPr>
          <p:cNvPr id="3" name="Agrupar 87">
            <a:extLst>
              <a:ext uri="{FF2B5EF4-FFF2-40B4-BE49-F238E27FC236}">
                <a16:creationId xmlns:a16="http://schemas.microsoft.com/office/drawing/2014/main" id="{4DDA9940-4A9C-8A9B-EE41-CE6C76F6CBFD}"/>
              </a:ext>
            </a:extLst>
          </p:cNvPr>
          <p:cNvGrpSpPr>
            <a:grpSpLocks noChangeAspect="1"/>
          </p:cNvGrpSpPr>
          <p:nvPr/>
        </p:nvGrpSpPr>
        <p:grpSpPr>
          <a:xfrm>
            <a:off x="5837385" y="2685943"/>
            <a:ext cx="515712" cy="288000"/>
            <a:chOff x="1900541" y="4077072"/>
            <a:chExt cx="484476" cy="28803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807E315-4086-96C7-1A01-59F769866DA0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B9B1AD2-890B-1343-343E-7E7B6DAFACE0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5B55BE8-3AE2-07E8-99B6-74E99AD2E779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Conector curvado 179">
            <a:extLst>
              <a:ext uri="{FF2B5EF4-FFF2-40B4-BE49-F238E27FC236}">
                <a16:creationId xmlns:a16="http://schemas.microsoft.com/office/drawing/2014/main" id="{77EC1FDE-64D2-AF94-2649-BFF8EB3ECCDC}"/>
              </a:ext>
            </a:extLst>
          </p:cNvPr>
          <p:cNvCxnSpPr>
            <a:cxnSpLocks/>
            <a:stCxn id="4" idx="3"/>
            <a:endCxn id="76" idx="3"/>
          </p:cNvCxnSpPr>
          <p:nvPr/>
        </p:nvCxnSpPr>
        <p:spPr>
          <a:xfrm flipV="1">
            <a:off x="6353097" y="1758007"/>
            <a:ext cx="12700" cy="1071936"/>
          </a:xfrm>
          <a:prstGeom prst="bentConnector3">
            <a:avLst>
              <a:gd name="adj1" fmla="val 1800000"/>
            </a:avLst>
          </a:prstGeom>
          <a:ln w="9525" cmpd="sng">
            <a:solidFill>
              <a:schemeClr val="bg1"/>
            </a:solidFill>
            <a:prstDash val="dash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curvado 179">
            <a:extLst>
              <a:ext uri="{FF2B5EF4-FFF2-40B4-BE49-F238E27FC236}">
                <a16:creationId xmlns:a16="http://schemas.microsoft.com/office/drawing/2014/main" id="{810C0172-2B2A-14E3-245A-7877510C84A6}"/>
              </a:ext>
            </a:extLst>
          </p:cNvPr>
          <p:cNvCxnSpPr>
            <a:cxnSpLocks/>
            <a:stCxn id="79" idx="2"/>
          </p:cNvCxnSpPr>
          <p:nvPr/>
        </p:nvCxnSpPr>
        <p:spPr>
          <a:xfrm rot="16200000" flipH="1">
            <a:off x="3990541" y="1016626"/>
            <a:ext cx="932969" cy="2703730"/>
          </a:xfrm>
          <a:prstGeom prst="bentConnector2">
            <a:avLst/>
          </a:prstGeom>
          <a:ln w="9525" cmpd="sng">
            <a:solidFill>
              <a:schemeClr val="bg1"/>
            </a:solidFill>
            <a:prstDash val="dash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">
            <a:extLst>
              <a:ext uri="{FF2B5EF4-FFF2-40B4-BE49-F238E27FC236}">
                <a16:creationId xmlns:a16="http://schemas.microsoft.com/office/drawing/2014/main" id="{FAD2D757-4319-C3FF-F1AC-02210E67B2FA}"/>
              </a:ext>
            </a:extLst>
          </p:cNvPr>
          <p:cNvSpPr txBox="1">
            <a:spLocks/>
          </p:cNvSpPr>
          <p:nvPr/>
        </p:nvSpPr>
        <p:spPr>
          <a:xfrm>
            <a:off x="6597071" y="2114550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Installs </a:t>
            </a:r>
          </a:p>
        </p:txBody>
      </p:sp>
      <p:sp>
        <p:nvSpPr>
          <p:cNvPr id="23" name="Marcador de texto 1">
            <a:extLst>
              <a:ext uri="{FF2B5EF4-FFF2-40B4-BE49-F238E27FC236}">
                <a16:creationId xmlns:a16="http://schemas.microsoft.com/office/drawing/2014/main" id="{B0982227-BDD3-5F51-FAF2-9973D6A4FE18}"/>
              </a:ext>
            </a:extLst>
          </p:cNvPr>
          <p:cNvSpPr txBox="1">
            <a:spLocks/>
          </p:cNvSpPr>
          <p:nvPr/>
        </p:nvSpPr>
        <p:spPr>
          <a:xfrm>
            <a:off x="3581400" y="2672167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Uses </a:t>
            </a:r>
          </a:p>
        </p:txBody>
      </p:sp>
    </p:spTree>
    <p:extLst>
      <p:ext uri="{BB962C8B-B14F-4D97-AF65-F5344CB8AC3E}">
        <p14:creationId xmlns:p14="http://schemas.microsoft.com/office/powerpoint/2010/main" val="16592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310F5D-3F56-2124-BEE0-2A461BD9F66E}"/>
              </a:ext>
            </a:extLst>
          </p:cNvPr>
          <p:cNvSpPr txBox="1"/>
          <p:nvPr/>
        </p:nvSpPr>
        <p:spPr>
          <a:xfrm>
            <a:off x="2895601" y="845346"/>
            <a:ext cx="3216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Framework de Composición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8F8E8C8-B434-668B-5762-E982BF2BA08E}"/>
              </a:ext>
            </a:extLst>
          </p:cNvPr>
          <p:cNvGrpSpPr/>
          <p:nvPr/>
        </p:nvGrpSpPr>
        <p:grpSpPr>
          <a:xfrm>
            <a:off x="2623552" y="1581150"/>
            <a:ext cx="3896895" cy="1763010"/>
            <a:chOff x="2691063" y="1581150"/>
            <a:chExt cx="3896895" cy="1763010"/>
          </a:xfrm>
        </p:grpSpPr>
        <p:sp>
          <p:nvSpPr>
            <p:cNvPr id="3" name="Marcador de texto 1">
              <a:extLst>
                <a:ext uri="{FF2B5EF4-FFF2-40B4-BE49-F238E27FC236}">
                  <a16:creationId xmlns:a16="http://schemas.microsoft.com/office/drawing/2014/main" id="{6D7A8822-D866-E502-3C51-BE03809A8052}"/>
                </a:ext>
              </a:extLst>
            </p:cNvPr>
            <p:cNvSpPr txBox="1">
              <a:spLocks/>
            </p:cNvSpPr>
            <p:nvPr/>
          </p:nvSpPr>
          <p:spPr>
            <a:xfrm>
              <a:off x="4012532" y="1581150"/>
              <a:ext cx="1253958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1050" b="1" dirty="0">
                  <a:solidFill>
                    <a:schemeClr val="bg1">
                      <a:lumMod val="85000"/>
                    </a:schemeClr>
                  </a:solidFill>
                </a:rPr>
                <a:t>REVERSIBILIDAD</a:t>
              </a:r>
            </a:p>
          </p:txBody>
        </p:sp>
        <p:sp>
          <p:nvSpPr>
            <p:cNvPr id="4" name="Marcador de texto 1">
              <a:extLst>
                <a:ext uri="{FF2B5EF4-FFF2-40B4-BE49-F238E27FC236}">
                  <a16:creationId xmlns:a16="http://schemas.microsoft.com/office/drawing/2014/main" id="{CAB7CA6F-CD4B-6E3B-5792-4954BEECE0A1}"/>
                </a:ext>
              </a:extLst>
            </p:cNvPr>
            <p:cNvSpPr txBox="1">
              <a:spLocks/>
            </p:cNvSpPr>
            <p:nvPr/>
          </p:nvSpPr>
          <p:spPr>
            <a:xfrm>
              <a:off x="2691063" y="3181350"/>
              <a:ext cx="1253958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1050" b="1" dirty="0">
                  <a:solidFill>
                    <a:schemeClr val="bg1">
                      <a:lumMod val="85000"/>
                    </a:schemeClr>
                  </a:solidFill>
                </a:rPr>
                <a:t>COMPOSITIVIDAD</a:t>
              </a:r>
            </a:p>
          </p:txBody>
        </p:sp>
        <p:sp>
          <p:nvSpPr>
            <p:cNvPr id="5" name="Marcador de texto 1">
              <a:extLst>
                <a:ext uri="{FF2B5EF4-FFF2-40B4-BE49-F238E27FC236}">
                  <a16:creationId xmlns:a16="http://schemas.microsoft.com/office/drawing/2014/main" id="{40871A04-C8DB-E15F-1989-B3254A7BCEC3}"/>
                </a:ext>
              </a:extLst>
            </p:cNvPr>
            <p:cNvSpPr txBox="1">
              <a:spLocks/>
            </p:cNvSpPr>
            <p:nvPr/>
          </p:nvSpPr>
          <p:spPr>
            <a:xfrm>
              <a:off x="5334000" y="3181350"/>
              <a:ext cx="1253958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1050" b="1" dirty="0">
                  <a:solidFill>
                    <a:schemeClr val="bg1">
                      <a:lumMod val="85000"/>
                    </a:schemeClr>
                  </a:solidFill>
                </a:rPr>
                <a:t>DECLARATIVIDAD</a:t>
              </a:r>
            </a:p>
          </p:txBody>
        </p:sp>
        <p:sp>
          <p:nvSpPr>
            <p:cNvPr id="6" name="Triángulo 5">
              <a:extLst>
                <a:ext uri="{FF2B5EF4-FFF2-40B4-BE49-F238E27FC236}">
                  <a16:creationId xmlns:a16="http://schemas.microsoft.com/office/drawing/2014/main" id="{E41191C9-EDBD-E498-4242-C6DA7202BB4C}"/>
                </a:ext>
              </a:extLst>
            </p:cNvPr>
            <p:cNvSpPr/>
            <p:nvPr/>
          </p:nvSpPr>
          <p:spPr>
            <a:xfrm>
              <a:off x="3429000" y="1809750"/>
              <a:ext cx="2438400" cy="1295400"/>
            </a:xfrm>
            <a:prstGeom prst="triangle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 w="19050">
              <a:solidFill>
                <a:srgbClr val="4A59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66824D4-94E7-03AE-2037-DD6DB5FBF168}"/>
              </a:ext>
            </a:extLst>
          </p:cNvPr>
          <p:cNvSpPr txBox="1"/>
          <p:nvPr/>
        </p:nvSpPr>
        <p:spPr>
          <a:xfrm>
            <a:off x="5486400" y="3418895"/>
            <a:ext cx="1600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" dirty="0"/>
              <a:t>@Entexts (ExtX)</a:t>
            </a:r>
          </a:p>
          <a:p>
            <a:r>
              <a:rPr lang="es-ES" dirty="0"/>
              <a:t>class Core {</a:t>
            </a:r>
          </a:p>
          <a:p>
            <a:r>
              <a:rPr lang="es-ES" dirty="0"/>
              <a:t>  constructor () {}</a:t>
            </a:r>
          </a:p>
          <a:p>
            <a:r>
              <a:rPr lang="es-ES" dirty="0"/>
              <a:t>  fx () {}</a:t>
            </a:r>
          </a:p>
          <a:p>
            <a:r>
              <a:rPr lang="es-ES" dirty="0"/>
              <a:t>  fy () {}</a:t>
            </a:r>
          </a:p>
          <a:p>
            <a:r>
              <a:rPr lang="es-ES" dirty="0"/>
              <a:t>}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BAB209-C1B7-6CFA-A32A-62FC5345B546}"/>
              </a:ext>
            </a:extLst>
          </p:cNvPr>
          <p:cNvSpPr txBox="1"/>
          <p:nvPr/>
        </p:nvSpPr>
        <p:spPr>
          <a:xfrm>
            <a:off x="2772671" y="3387466"/>
            <a:ext cx="134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" dirty="0"/>
              <a:t>Extend</a:t>
            </a:r>
          </a:p>
          <a:p>
            <a:r>
              <a:rPr lang="es-ES" dirty="0"/>
              <a:t>  .install (ExtX)</a:t>
            </a:r>
          </a:p>
          <a:p>
            <a:r>
              <a:rPr lang="es-ES" dirty="0"/>
              <a:t>  .install (ExtY)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BC4CA7-6CBB-D2D9-FDF5-524E32D2CFC1}"/>
              </a:ext>
            </a:extLst>
          </p:cNvPr>
          <p:cNvSpPr txBox="1"/>
          <p:nvPr/>
        </p:nvSpPr>
        <p:spPr>
          <a:xfrm>
            <a:off x="5105399" y="1431722"/>
            <a:ext cx="1415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" dirty="0"/>
              <a:t>Extend</a:t>
            </a:r>
          </a:p>
          <a:p>
            <a:r>
              <a:rPr lang="es-ES" dirty="0"/>
              <a:t>    .install (ExtX)</a:t>
            </a:r>
          </a:p>
          <a:p>
            <a:r>
              <a:rPr lang="es-ES" dirty="0"/>
              <a:t>  .uninstall (ExtX)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BF14A64-7FD7-DE17-C4A4-CC9987DC7933}"/>
              </a:ext>
            </a:extLst>
          </p:cNvPr>
          <p:cNvGrpSpPr/>
          <p:nvPr/>
        </p:nvGrpSpPr>
        <p:grpSpPr>
          <a:xfrm>
            <a:off x="123734" y="209550"/>
            <a:ext cx="895531" cy="456654"/>
            <a:chOff x="592708" y="874692"/>
            <a:chExt cx="895531" cy="456654"/>
          </a:xfrm>
        </p:grpSpPr>
        <p:sp>
          <p:nvSpPr>
            <p:cNvPr id="9" name="Marcador de texto 1">
              <a:extLst>
                <a:ext uri="{FF2B5EF4-FFF2-40B4-BE49-F238E27FC236}">
                  <a16:creationId xmlns:a16="http://schemas.microsoft.com/office/drawing/2014/main" id="{7B834914-D3C6-1C24-4C3E-03BD56E49BC2}"/>
                </a:ext>
              </a:extLst>
            </p:cNvPr>
            <p:cNvSpPr txBox="1">
              <a:spLocks/>
            </p:cNvSpPr>
            <p:nvPr/>
          </p:nvSpPr>
          <p:spPr>
            <a:xfrm>
              <a:off x="592708" y="1168536"/>
              <a:ext cx="895531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IE" sz="1000" dirty="0">
                  <a:solidFill>
                    <a:schemeClr val="bg1"/>
                  </a:solidFill>
                </a:rPr>
                <a:t>Framework</a:t>
              </a:r>
            </a:p>
          </p:txBody>
        </p:sp>
        <p:pic>
          <p:nvPicPr>
            <p:cNvPr id="10" name="Gráfico 9" descr="Pasos de baile contorno">
              <a:extLst>
                <a:ext uri="{FF2B5EF4-FFF2-40B4-BE49-F238E27FC236}">
                  <a16:creationId xmlns:a16="http://schemas.microsoft.com/office/drawing/2014/main" id="{E3330C58-C885-7398-6F6E-4F8A5F1D1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5727" y="874692"/>
              <a:ext cx="269493" cy="269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97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30739760-B3E0-E0A3-ED1B-540E66887445}"/>
              </a:ext>
            </a:extLst>
          </p:cNvPr>
          <p:cNvSpPr txBox="1"/>
          <p:nvPr/>
        </p:nvSpPr>
        <p:spPr>
          <a:xfrm>
            <a:off x="3095878" y="845346"/>
            <a:ext cx="2952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Arquitecturas Adaptativas</a:t>
            </a:r>
          </a:p>
        </p:txBody>
      </p:sp>
      <p:sp>
        <p:nvSpPr>
          <p:cNvPr id="155" name="Marcador de texto 1">
            <a:extLst>
              <a:ext uri="{FF2B5EF4-FFF2-40B4-BE49-F238E27FC236}">
                <a16:creationId xmlns:a16="http://schemas.microsoft.com/office/drawing/2014/main" id="{B2466AB3-BBA8-E5D3-794A-B4A30A29B39C}"/>
              </a:ext>
            </a:extLst>
          </p:cNvPr>
          <p:cNvSpPr txBox="1">
            <a:spLocks/>
          </p:cNvSpPr>
          <p:nvPr/>
        </p:nvSpPr>
        <p:spPr>
          <a:xfrm>
            <a:off x="2479159" y="1393438"/>
            <a:ext cx="884012" cy="162810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s-ES" sz="800" dirty="0">
                <a:solidFill>
                  <a:schemeClr val="bg1">
                    <a:lumMod val="85000"/>
                  </a:schemeClr>
                </a:solidFill>
              </a:rPr>
              <a:t>EVENTOS</a:t>
            </a:r>
          </a:p>
        </p:txBody>
      </p: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0B1D0DFC-811F-8F5F-08BC-47E16D6CCDF1}"/>
              </a:ext>
            </a:extLst>
          </p:cNvPr>
          <p:cNvGrpSpPr/>
          <p:nvPr/>
        </p:nvGrpSpPr>
        <p:grpSpPr>
          <a:xfrm>
            <a:off x="2865512" y="2584867"/>
            <a:ext cx="288000" cy="274473"/>
            <a:chOff x="1606558" y="1775429"/>
            <a:chExt cx="288000" cy="274473"/>
          </a:xfrm>
        </p:grpSpPr>
        <p:grpSp>
          <p:nvGrpSpPr>
            <p:cNvPr id="179" name="Agrupar 1157">
              <a:extLst>
                <a:ext uri="{FF2B5EF4-FFF2-40B4-BE49-F238E27FC236}">
                  <a16:creationId xmlns:a16="http://schemas.microsoft.com/office/drawing/2014/main" id="{AE0FA17B-E83A-4A63-38EA-C3078E1E5FAE}"/>
                </a:ext>
              </a:extLst>
            </p:cNvPr>
            <p:cNvGrpSpPr/>
            <p:nvPr/>
          </p:nvGrpSpPr>
          <p:grpSpPr>
            <a:xfrm>
              <a:off x="1606558" y="1839821"/>
              <a:ext cx="288000" cy="210081"/>
              <a:chOff x="5652120" y="2238732"/>
              <a:chExt cx="360040" cy="262631"/>
            </a:xfrm>
            <a:solidFill>
              <a:srgbClr val="BFBFBF"/>
            </a:solidFill>
          </p:grpSpPr>
          <p:sp>
            <p:nvSpPr>
              <p:cNvPr id="180" name="Rectángulo 179">
                <a:extLst>
                  <a:ext uri="{FF2B5EF4-FFF2-40B4-BE49-F238E27FC236}">
                    <a16:creationId xmlns:a16="http://schemas.microsoft.com/office/drawing/2014/main" id="{9854F0C9-87F5-E39E-B2B5-D652B3E4053A}"/>
                  </a:ext>
                </a:extLst>
              </p:cNvPr>
              <p:cNvSpPr/>
              <p:nvPr/>
            </p:nvSpPr>
            <p:spPr>
              <a:xfrm>
                <a:off x="5652120" y="2276872"/>
                <a:ext cx="360040" cy="192021"/>
              </a:xfrm>
              <a:prstGeom prst="rect">
                <a:avLst/>
              </a:prstGeom>
              <a:grpFill/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1" name="Elipse 180">
                <a:extLst>
                  <a:ext uri="{FF2B5EF4-FFF2-40B4-BE49-F238E27FC236}">
                    <a16:creationId xmlns:a16="http://schemas.microsoft.com/office/drawing/2014/main" id="{B893B094-237E-ABBB-3B90-4863678E36F4}"/>
                  </a:ext>
                </a:extLst>
              </p:cNvPr>
              <p:cNvSpPr/>
              <p:nvPr/>
            </p:nvSpPr>
            <p:spPr>
              <a:xfrm flipV="1">
                <a:off x="5652120" y="2429355"/>
                <a:ext cx="360040" cy="72008"/>
              </a:xfrm>
              <a:prstGeom prst="ellipse">
                <a:avLst/>
              </a:prstGeom>
              <a:grpFill/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2" name="Elipse 181">
                <a:extLst>
                  <a:ext uri="{FF2B5EF4-FFF2-40B4-BE49-F238E27FC236}">
                    <a16:creationId xmlns:a16="http://schemas.microsoft.com/office/drawing/2014/main" id="{8994F774-0C0A-D4EF-2931-C8F98BD36FB9}"/>
                  </a:ext>
                </a:extLst>
              </p:cNvPr>
              <p:cNvSpPr/>
              <p:nvPr/>
            </p:nvSpPr>
            <p:spPr>
              <a:xfrm flipV="1">
                <a:off x="5652120" y="2238732"/>
                <a:ext cx="360040" cy="72008"/>
              </a:xfrm>
              <a:prstGeom prst="ellipse">
                <a:avLst/>
              </a:prstGeom>
              <a:grpFill/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grpSp>
          <p:nvGrpSpPr>
            <p:cNvPr id="183" name="Agrupar 1185">
              <a:extLst>
                <a:ext uri="{FF2B5EF4-FFF2-40B4-BE49-F238E27FC236}">
                  <a16:creationId xmlns:a16="http://schemas.microsoft.com/office/drawing/2014/main" id="{9D06E5F4-FD55-B0B0-34CF-4076B9E2129F}"/>
                </a:ext>
              </a:extLst>
            </p:cNvPr>
            <p:cNvGrpSpPr/>
            <p:nvPr/>
          </p:nvGrpSpPr>
          <p:grpSpPr>
            <a:xfrm>
              <a:off x="1606558" y="1775429"/>
              <a:ext cx="288000" cy="132163"/>
              <a:chOff x="5652120" y="2336141"/>
              <a:chExt cx="360040" cy="165222"/>
            </a:xfrm>
            <a:solidFill>
              <a:schemeClr val="bg1"/>
            </a:solidFill>
          </p:grpSpPr>
          <p:sp>
            <p:nvSpPr>
              <p:cNvPr id="184" name="Rectángulo 183">
                <a:extLst>
                  <a:ext uri="{FF2B5EF4-FFF2-40B4-BE49-F238E27FC236}">
                    <a16:creationId xmlns:a16="http://schemas.microsoft.com/office/drawing/2014/main" id="{9A69DD52-AC0C-D438-C305-2C6A5442E0E1}"/>
                  </a:ext>
                </a:extLst>
              </p:cNvPr>
              <p:cNvSpPr/>
              <p:nvPr/>
            </p:nvSpPr>
            <p:spPr>
              <a:xfrm>
                <a:off x="5652120" y="2382748"/>
                <a:ext cx="360040" cy="86145"/>
              </a:xfrm>
              <a:prstGeom prst="rect">
                <a:avLst/>
              </a:prstGeom>
              <a:grpFill/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5" name="Elipse 184">
                <a:extLst>
                  <a:ext uri="{FF2B5EF4-FFF2-40B4-BE49-F238E27FC236}">
                    <a16:creationId xmlns:a16="http://schemas.microsoft.com/office/drawing/2014/main" id="{B8D88EAC-6BC0-BDB8-8B49-69E9A51220CF}"/>
                  </a:ext>
                </a:extLst>
              </p:cNvPr>
              <p:cNvSpPr/>
              <p:nvPr/>
            </p:nvSpPr>
            <p:spPr>
              <a:xfrm flipV="1">
                <a:off x="5652120" y="2429355"/>
                <a:ext cx="360040" cy="72008"/>
              </a:xfrm>
              <a:prstGeom prst="ellipse">
                <a:avLst/>
              </a:prstGeom>
              <a:grpFill/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6" name="Elipse 185">
                <a:extLst>
                  <a:ext uri="{FF2B5EF4-FFF2-40B4-BE49-F238E27FC236}">
                    <a16:creationId xmlns:a16="http://schemas.microsoft.com/office/drawing/2014/main" id="{41B058A9-8E4C-4AE0-F2C3-14BB56E4DF87}"/>
                  </a:ext>
                </a:extLst>
              </p:cNvPr>
              <p:cNvSpPr/>
              <p:nvPr/>
            </p:nvSpPr>
            <p:spPr>
              <a:xfrm>
                <a:off x="5652120" y="2336141"/>
                <a:ext cx="360040" cy="72008"/>
              </a:xfrm>
              <a:prstGeom prst="ellipse">
                <a:avLst/>
              </a:prstGeom>
              <a:grpFill/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A63EB2B1-93AC-F401-5EA4-3AC3E96D31BE}"/>
              </a:ext>
            </a:extLst>
          </p:cNvPr>
          <p:cNvGrpSpPr/>
          <p:nvPr/>
        </p:nvGrpSpPr>
        <p:grpSpPr>
          <a:xfrm>
            <a:off x="2590800" y="1673384"/>
            <a:ext cx="4191000" cy="2810384"/>
            <a:chOff x="2438400" y="1469094"/>
            <a:chExt cx="4191000" cy="2232228"/>
          </a:xfrm>
        </p:grpSpPr>
        <p:sp>
          <p:nvSpPr>
            <p:cNvPr id="86" name="Rectángulo redondeado 85">
              <a:extLst>
                <a:ext uri="{FF2B5EF4-FFF2-40B4-BE49-F238E27FC236}">
                  <a16:creationId xmlns:a16="http://schemas.microsoft.com/office/drawing/2014/main" id="{CF2DF112-9C7F-6B04-2241-B2F4F4472822}"/>
                </a:ext>
              </a:extLst>
            </p:cNvPr>
            <p:cNvSpPr/>
            <p:nvPr/>
          </p:nvSpPr>
          <p:spPr>
            <a:xfrm>
              <a:off x="2438400" y="2035370"/>
              <a:ext cx="4191000" cy="533400"/>
            </a:xfrm>
            <a:prstGeom prst="roundRect">
              <a:avLst>
                <a:gd name="adj" fmla="val 7762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 w="19050">
              <a:solidFill>
                <a:srgbClr val="4A59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/>
                <a:t>ESTADO DE ADAPTACIÓN</a:t>
              </a:r>
            </a:p>
          </p:txBody>
        </p:sp>
        <p:sp>
          <p:nvSpPr>
            <p:cNvPr id="143" name="Rectángulo redondeado 142">
              <a:extLst>
                <a:ext uri="{FF2B5EF4-FFF2-40B4-BE49-F238E27FC236}">
                  <a16:creationId xmlns:a16="http://schemas.microsoft.com/office/drawing/2014/main" id="{8B67766B-6334-8A48-34B8-00C786776957}"/>
                </a:ext>
              </a:extLst>
            </p:cNvPr>
            <p:cNvSpPr/>
            <p:nvPr/>
          </p:nvSpPr>
          <p:spPr>
            <a:xfrm>
              <a:off x="2438400" y="1469094"/>
              <a:ext cx="4191000" cy="533400"/>
            </a:xfrm>
            <a:prstGeom prst="roundRect">
              <a:avLst>
                <a:gd name="adj" fmla="val 7762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 w="19050">
              <a:solidFill>
                <a:srgbClr val="4A59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/>
                <a:t>COORDINACIÓN ADAPTATIVA</a:t>
              </a:r>
            </a:p>
          </p:txBody>
        </p:sp>
        <p:sp>
          <p:nvSpPr>
            <p:cNvPr id="201" name="Rectángulo redondeado 200">
              <a:extLst>
                <a:ext uri="{FF2B5EF4-FFF2-40B4-BE49-F238E27FC236}">
                  <a16:creationId xmlns:a16="http://schemas.microsoft.com/office/drawing/2014/main" id="{36E63F66-0F34-2B25-558F-D3048017AA35}"/>
                </a:ext>
              </a:extLst>
            </p:cNvPr>
            <p:cNvSpPr/>
            <p:nvPr/>
          </p:nvSpPr>
          <p:spPr>
            <a:xfrm>
              <a:off x="2438400" y="2601646"/>
              <a:ext cx="4191000" cy="533400"/>
            </a:xfrm>
            <a:prstGeom prst="roundRect">
              <a:avLst>
                <a:gd name="adj" fmla="val 7762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 w="19050">
              <a:solidFill>
                <a:srgbClr val="4A59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/>
                <a:t>CATALOGO DE EXTENSIONES</a:t>
              </a:r>
            </a:p>
          </p:txBody>
        </p:sp>
        <p:sp>
          <p:nvSpPr>
            <p:cNvPr id="203" name="Rectángulo redondeado 202">
              <a:extLst>
                <a:ext uri="{FF2B5EF4-FFF2-40B4-BE49-F238E27FC236}">
                  <a16:creationId xmlns:a16="http://schemas.microsoft.com/office/drawing/2014/main" id="{17D85CBE-B76E-93FD-6088-4821028E2124}"/>
                </a:ext>
              </a:extLst>
            </p:cNvPr>
            <p:cNvSpPr/>
            <p:nvPr/>
          </p:nvSpPr>
          <p:spPr>
            <a:xfrm>
              <a:off x="2438400" y="3167922"/>
              <a:ext cx="4191000" cy="533400"/>
            </a:xfrm>
            <a:prstGeom prst="roundRect">
              <a:avLst>
                <a:gd name="adj" fmla="val 7762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 w="19050">
              <a:solidFill>
                <a:srgbClr val="4A59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/>
                <a:t>CATALOGO DE COMPONENTES</a:t>
              </a:r>
            </a:p>
          </p:txBody>
        </p:sp>
      </p:grpSp>
      <p:grpSp>
        <p:nvGrpSpPr>
          <p:cNvPr id="209" name="Agrupar 1350">
            <a:extLst>
              <a:ext uri="{FF2B5EF4-FFF2-40B4-BE49-F238E27FC236}">
                <a16:creationId xmlns:a16="http://schemas.microsoft.com/office/drawing/2014/main" id="{A2E02434-D62D-F8D9-923E-8ABF662EB399}"/>
              </a:ext>
            </a:extLst>
          </p:cNvPr>
          <p:cNvGrpSpPr/>
          <p:nvPr/>
        </p:nvGrpSpPr>
        <p:grpSpPr>
          <a:xfrm>
            <a:off x="6231662" y="1825572"/>
            <a:ext cx="216024" cy="360040"/>
            <a:chOff x="5148067" y="3885781"/>
            <a:chExt cx="720080" cy="911367"/>
          </a:xfrm>
        </p:grpSpPr>
        <p:grpSp>
          <p:nvGrpSpPr>
            <p:cNvPr id="210" name="Agrupar 1351">
              <a:extLst>
                <a:ext uri="{FF2B5EF4-FFF2-40B4-BE49-F238E27FC236}">
                  <a16:creationId xmlns:a16="http://schemas.microsoft.com/office/drawing/2014/main" id="{33614E34-6C7D-15E8-54E2-B50F990B9C2D}"/>
                </a:ext>
              </a:extLst>
            </p:cNvPr>
            <p:cNvGrpSpPr/>
            <p:nvPr/>
          </p:nvGrpSpPr>
          <p:grpSpPr>
            <a:xfrm>
              <a:off x="5148067" y="3885781"/>
              <a:ext cx="720080" cy="911367"/>
              <a:chOff x="3149188" y="3475088"/>
              <a:chExt cx="450249" cy="929867"/>
            </a:xfrm>
          </p:grpSpPr>
          <p:sp>
            <p:nvSpPr>
              <p:cNvPr id="214" name="Elipse 213">
                <a:extLst>
                  <a:ext uri="{FF2B5EF4-FFF2-40B4-BE49-F238E27FC236}">
                    <a16:creationId xmlns:a16="http://schemas.microsoft.com/office/drawing/2014/main" id="{BBFF30A9-0BF4-96ED-ACAD-E5440D375C5E}"/>
                  </a:ext>
                </a:extLst>
              </p:cNvPr>
              <p:cNvSpPr/>
              <p:nvPr/>
            </p:nvSpPr>
            <p:spPr>
              <a:xfrm>
                <a:off x="3149188" y="3475088"/>
                <a:ext cx="45719" cy="4823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s-E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/>
                  <a:cs typeface="Courier New"/>
                </a:endParaRPr>
              </a:p>
            </p:txBody>
          </p:sp>
          <p:sp>
            <p:nvSpPr>
              <p:cNvPr id="215" name="Elipse 214">
                <a:extLst>
                  <a:ext uri="{FF2B5EF4-FFF2-40B4-BE49-F238E27FC236}">
                    <a16:creationId xmlns:a16="http://schemas.microsoft.com/office/drawing/2014/main" id="{73CCF702-3E08-FFC8-5EC7-1AA5B693B693}"/>
                  </a:ext>
                </a:extLst>
              </p:cNvPr>
              <p:cNvSpPr/>
              <p:nvPr/>
            </p:nvSpPr>
            <p:spPr>
              <a:xfrm>
                <a:off x="3491880" y="4293095"/>
                <a:ext cx="107557" cy="1118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s-E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/>
                  <a:cs typeface="Courier New"/>
                </a:endParaRPr>
              </a:p>
            </p:txBody>
          </p:sp>
          <p:cxnSp>
            <p:nvCxnSpPr>
              <p:cNvPr id="216" name="Conector curvado 179">
                <a:extLst>
                  <a:ext uri="{FF2B5EF4-FFF2-40B4-BE49-F238E27FC236}">
                    <a16:creationId xmlns:a16="http://schemas.microsoft.com/office/drawing/2014/main" id="{FDF208D9-6B33-83DC-3F44-69B8230CA961}"/>
                  </a:ext>
                </a:extLst>
              </p:cNvPr>
              <p:cNvCxnSpPr>
                <a:stCxn id="214" idx="6"/>
                <a:endCxn id="219" idx="0"/>
              </p:cNvCxnSpPr>
              <p:nvPr/>
            </p:nvCxnSpPr>
            <p:spPr>
              <a:xfrm>
                <a:off x="3194907" y="3499206"/>
                <a:ext cx="184223" cy="244522"/>
              </a:xfrm>
              <a:prstGeom prst="curvedConnector2">
                <a:avLst/>
              </a:prstGeom>
              <a:ln w="9525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Rectángulo redondeado 216">
                <a:extLst>
                  <a:ext uri="{FF2B5EF4-FFF2-40B4-BE49-F238E27FC236}">
                    <a16:creationId xmlns:a16="http://schemas.microsoft.com/office/drawing/2014/main" id="{BCC472C8-16CA-0ABF-715B-23197603DB3A}"/>
                  </a:ext>
                </a:extLst>
              </p:cNvPr>
              <p:cNvSpPr/>
              <p:nvPr/>
            </p:nvSpPr>
            <p:spPr>
              <a:xfrm>
                <a:off x="3203848" y="4005064"/>
                <a:ext cx="350564" cy="179482"/>
              </a:xfrm>
              <a:prstGeom prst="roundRect">
                <a:avLst>
                  <a:gd name="adj" fmla="val 26495"/>
                </a:avLst>
              </a:prstGeom>
              <a:solidFill>
                <a:schemeClr val="bg1"/>
              </a:solidFill>
              <a:ln w="9525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cxnSp>
            <p:nvCxnSpPr>
              <p:cNvPr id="218" name="Conector curvado 179">
                <a:extLst>
                  <a:ext uri="{FF2B5EF4-FFF2-40B4-BE49-F238E27FC236}">
                    <a16:creationId xmlns:a16="http://schemas.microsoft.com/office/drawing/2014/main" id="{A76020E7-D357-E96E-886A-CC68B72AD75E}"/>
                  </a:ext>
                </a:extLst>
              </p:cNvPr>
              <p:cNvCxnSpPr>
                <a:stCxn id="219" idx="1"/>
                <a:endCxn id="217" idx="1"/>
              </p:cNvCxnSpPr>
              <p:nvPr/>
            </p:nvCxnSpPr>
            <p:spPr>
              <a:xfrm rot="10800000" flipV="1">
                <a:off x="3203848" y="3838393"/>
                <a:ext cx="7941" cy="256413"/>
              </a:xfrm>
              <a:prstGeom prst="curvedConnector3">
                <a:avLst>
                  <a:gd name="adj1" fmla="val 1800000"/>
                </a:avLst>
              </a:prstGeom>
              <a:ln w="9525" cmpd="sng">
                <a:solidFill>
                  <a:srgbClr val="40404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Rectángulo redondeado 218">
                <a:extLst>
                  <a:ext uri="{FF2B5EF4-FFF2-40B4-BE49-F238E27FC236}">
                    <a16:creationId xmlns:a16="http://schemas.microsoft.com/office/drawing/2014/main" id="{4D9AC98B-9D97-1E44-0605-C2E69B490D5E}"/>
                  </a:ext>
                </a:extLst>
              </p:cNvPr>
              <p:cNvSpPr/>
              <p:nvPr/>
            </p:nvSpPr>
            <p:spPr>
              <a:xfrm>
                <a:off x="3203848" y="3743728"/>
                <a:ext cx="350564" cy="189328"/>
              </a:xfrm>
              <a:prstGeom prst="roundRect">
                <a:avLst>
                  <a:gd name="adj" fmla="val 26495"/>
                </a:avLst>
              </a:prstGeom>
              <a:solidFill>
                <a:schemeClr val="bg1"/>
              </a:solidFill>
              <a:ln w="9525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cxnSp>
            <p:nvCxnSpPr>
              <p:cNvPr id="220" name="Conector curvado 179">
                <a:extLst>
                  <a:ext uri="{FF2B5EF4-FFF2-40B4-BE49-F238E27FC236}">
                    <a16:creationId xmlns:a16="http://schemas.microsoft.com/office/drawing/2014/main" id="{83790AAE-5B79-13E9-68A9-18E4B84BB9E3}"/>
                  </a:ext>
                </a:extLst>
              </p:cNvPr>
              <p:cNvCxnSpPr>
                <a:stCxn id="217" idx="2"/>
                <a:endCxn id="215" idx="2"/>
              </p:cNvCxnSpPr>
              <p:nvPr/>
            </p:nvCxnSpPr>
            <p:spPr>
              <a:xfrm rot="16200000" flipH="1">
                <a:off x="3353266" y="4210410"/>
                <a:ext cx="164479" cy="112750"/>
              </a:xfrm>
              <a:prstGeom prst="curvedConnector2">
                <a:avLst/>
              </a:prstGeom>
              <a:ln w="9525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CuadroTexto 210">
              <a:extLst>
                <a:ext uri="{FF2B5EF4-FFF2-40B4-BE49-F238E27FC236}">
                  <a16:creationId xmlns:a16="http://schemas.microsoft.com/office/drawing/2014/main" id="{0BE4708E-DE5E-C7EB-B25C-B9F38957641D}"/>
                </a:ext>
              </a:extLst>
            </p:cNvPr>
            <p:cNvSpPr txBox="1"/>
            <p:nvPr/>
          </p:nvSpPr>
          <p:spPr>
            <a:xfrm>
              <a:off x="5220072" y="4119125"/>
              <a:ext cx="573250" cy="24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" sz="900" dirty="0"/>
            </a:p>
          </p:txBody>
        </p:sp>
        <p:sp>
          <p:nvSpPr>
            <p:cNvPr id="212" name="CuadroTexto 211">
              <a:extLst>
                <a:ext uri="{FF2B5EF4-FFF2-40B4-BE49-F238E27FC236}">
                  <a16:creationId xmlns:a16="http://schemas.microsoft.com/office/drawing/2014/main" id="{0E868D24-EFB1-DEE6-354B-C68912F8ED75}"/>
                </a:ext>
              </a:extLst>
            </p:cNvPr>
            <p:cNvSpPr txBox="1"/>
            <p:nvPr/>
          </p:nvSpPr>
          <p:spPr>
            <a:xfrm>
              <a:off x="5220072" y="4374260"/>
              <a:ext cx="576064" cy="24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" sz="900" dirty="0"/>
            </a:p>
          </p:txBody>
        </p:sp>
        <p:cxnSp>
          <p:nvCxnSpPr>
            <p:cNvPr id="213" name="Conector curvado 179">
              <a:extLst>
                <a:ext uri="{FF2B5EF4-FFF2-40B4-BE49-F238E27FC236}">
                  <a16:creationId xmlns:a16="http://schemas.microsoft.com/office/drawing/2014/main" id="{2566B4A3-99BC-EBD3-F501-9E61E990A1B6}"/>
                </a:ext>
              </a:extLst>
            </p:cNvPr>
            <p:cNvCxnSpPr>
              <a:stCxn id="217" idx="3"/>
              <a:endCxn id="219" idx="3"/>
            </p:cNvCxnSpPr>
            <p:nvPr/>
          </p:nvCxnSpPr>
          <p:spPr>
            <a:xfrm flipV="1">
              <a:off x="5796138" y="4241857"/>
              <a:ext cx="12700" cy="251312"/>
            </a:xfrm>
            <a:prstGeom prst="curvedConnector3">
              <a:avLst>
                <a:gd name="adj1" fmla="val 1800000"/>
              </a:avLst>
            </a:prstGeom>
            <a:ln w="9525" cmpd="sng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Agrupar 87">
            <a:extLst>
              <a:ext uri="{FF2B5EF4-FFF2-40B4-BE49-F238E27FC236}">
                <a16:creationId xmlns:a16="http://schemas.microsoft.com/office/drawing/2014/main" id="{F0D0BC88-A292-7FC5-019C-1F27F515E566}"/>
              </a:ext>
            </a:extLst>
          </p:cNvPr>
          <p:cNvGrpSpPr>
            <a:grpSpLocks noChangeAspect="1"/>
          </p:cNvGrpSpPr>
          <p:nvPr/>
        </p:nvGrpSpPr>
        <p:grpSpPr>
          <a:xfrm>
            <a:off x="6153995" y="3400065"/>
            <a:ext cx="360000" cy="201043"/>
            <a:chOff x="1900541" y="4077072"/>
            <a:chExt cx="484476" cy="288032"/>
          </a:xfrm>
        </p:grpSpPr>
        <p:sp>
          <p:nvSpPr>
            <p:cNvPr id="222" name="Rectángulo 221">
              <a:extLst>
                <a:ext uri="{FF2B5EF4-FFF2-40B4-BE49-F238E27FC236}">
                  <a16:creationId xmlns:a16="http://schemas.microsoft.com/office/drawing/2014/main" id="{78F8557E-63FE-F0CB-C140-2AFC75B0EBB8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3" name="Rectángulo 222">
              <a:extLst>
                <a:ext uri="{FF2B5EF4-FFF2-40B4-BE49-F238E27FC236}">
                  <a16:creationId xmlns:a16="http://schemas.microsoft.com/office/drawing/2014/main" id="{BF7B7CF2-2AAF-EDCB-07CD-C9209FDC3465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4" name="Rectángulo 223">
              <a:extLst>
                <a:ext uri="{FF2B5EF4-FFF2-40B4-BE49-F238E27FC236}">
                  <a16:creationId xmlns:a16="http://schemas.microsoft.com/office/drawing/2014/main" id="{32CADC95-1C41-373E-9FC0-B1AC413CCBC7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5" name="Agrupar 87">
            <a:extLst>
              <a:ext uri="{FF2B5EF4-FFF2-40B4-BE49-F238E27FC236}">
                <a16:creationId xmlns:a16="http://schemas.microsoft.com/office/drawing/2014/main" id="{BC384F3F-08C4-C416-A942-3A3238964502}"/>
              </a:ext>
            </a:extLst>
          </p:cNvPr>
          <p:cNvGrpSpPr>
            <a:grpSpLocks noChangeAspect="1"/>
          </p:cNvGrpSpPr>
          <p:nvPr/>
        </p:nvGrpSpPr>
        <p:grpSpPr>
          <a:xfrm>
            <a:off x="2829512" y="4047469"/>
            <a:ext cx="360000" cy="201043"/>
            <a:chOff x="1900541" y="4077072"/>
            <a:chExt cx="484476" cy="288032"/>
          </a:xfrm>
        </p:grpSpPr>
        <p:sp>
          <p:nvSpPr>
            <p:cNvPr id="226" name="Rectángulo 225">
              <a:extLst>
                <a:ext uri="{FF2B5EF4-FFF2-40B4-BE49-F238E27FC236}">
                  <a16:creationId xmlns:a16="http://schemas.microsoft.com/office/drawing/2014/main" id="{23B18492-58B4-350B-CDFD-D7D67FE952C5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7" name="Rectángulo 226">
              <a:extLst>
                <a:ext uri="{FF2B5EF4-FFF2-40B4-BE49-F238E27FC236}">
                  <a16:creationId xmlns:a16="http://schemas.microsoft.com/office/drawing/2014/main" id="{302E7D1F-CE23-AC0A-6DB5-B33E7DCBCC17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8" name="Rectángulo 227">
              <a:extLst>
                <a:ext uri="{FF2B5EF4-FFF2-40B4-BE49-F238E27FC236}">
                  <a16:creationId xmlns:a16="http://schemas.microsoft.com/office/drawing/2014/main" id="{4F3D7CF1-5240-CEFD-55F4-E92EFF316D9B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9" name="Agrupar 17">
            <a:extLst>
              <a:ext uri="{FF2B5EF4-FFF2-40B4-BE49-F238E27FC236}">
                <a16:creationId xmlns:a16="http://schemas.microsoft.com/office/drawing/2014/main" id="{1B9D1223-377A-04AC-5A8A-CC138F6A83F5}"/>
              </a:ext>
            </a:extLst>
          </p:cNvPr>
          <p:cNvGrpSpPr/>
          <p:nvPr/>
        </p:nvGrpSpPr>
        <p:grpSpPr>
          <a:xfrm>
            <a:off x="2770826" y="1591979"/>
            <a:ext cx="309997" cy="162810"/>
            <a:chOff x="5715000" y="1581150"/>
            <a:chExt cx="502858" cy="192744"/>
          </a:xfrm>
        </p:grpSpPr>
        <p:sp>
          <p:nvSpPr>
            <p:cNvPr id="230" name="Shape 336">
              <a:extLst>
                <a:ext uri="{FF2B5EF4-FFF2-40B4-BE49-F238E27FC236}">
                  <a16:creationId xmlns:a16="http://schemas.microsoft.com/office/drawing/2014/main" id="{47C49A9C-CD6A-C080-9857-2A00FE227F71}"/>
                </a:ext>
              </a:extLst>
            </p:cNvPr>
            <p:cNvSpPr/>
            <p:nvPr/>
          </p:nvSpPr>
          <p:spPr>
            <a:xfrm rot="5400000">
              <a:off x="5679557" y="1616593"/>
              <a:ext cx="192744" cy="121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256"/>
                  </a:moveTo>
                  <a:cubicBezTo>
                    <a:pt x="0" y="12465"/>
                    <a:pt x="213" y="10967"/>
                    <a:pt x="639" y="9760"/>
                  </a:cubicBezTo>
                  <a:cubicBezTo>
                    <a:pt x="1941" y="6134"/>
                    <a:pt x="5456" y="4320"/>
                    <a:pt x="11186" y="4320"/>
                  </a:cubicBezTo>
                  <a:lnTo>
                    <a:pt x="13886" y="4320"/>
                  </a:lnTo>
                  <a:lnTo>
                    <a:pt x="13886" y="864"/>
                  </a:lnTo>
                  <a:cubicBezTo>
                    <a:pt x="13886" y="630"/>
                    <a:pt x="13962" y="428"/>
                    <a:pt x="14115" y="257"/>
                  </a:cubicBezTo>
                  <a:cubicBezTo>
                    <a:pt x="14267" y="86"/>
                    <a:pt x="14448" y="0"/>
                    <a:pt x="14657" y="0"/>
                  </a:cubicBezTo>
                  <a:cubicBezTo>
                    <a:pt x="14866" y="0"/>
                    <a:pt x="15047" y="86"/>
                    <a:pt x="15200" y="257"/>
                  </a:cubicBezTo>
                  <a:lnTo>
                    <a:pt x="21371" y="7168"/>
                  </a:lnTo>
                  <a:cubicBezTo>
                    <a:pt x="21524" y="7339"/>
                    <a:pt x="21600" y="7542"/>
                    <a:pt x="21600" y="7776"/>
                  </a:cubicBezTo>
                  <a:cubicBezTo>
                    <a:pt x="21600" y="8010"/>
                    <a:pt x="21524" y="8213"/>
                    <a:pt x="21371" y="8384"/>
                  </a:cubicBezTo>
                  <a:lnTo>
                    <a:pt x="15200" y="15295"/>
                  </a:lnTo>
                  <a:cubicBezTo>
                    <a:pt x="15047" y="15466"/>
                    <a:pt x="14866" y="15552"/>
                    <a:pt x="14657" y="15552"/>
                  </a:cubicBezTo>
                  <a:cubicBezTo>
                    <a:pt x="14448" y="15552"/>
                    <a:pt x="14267" y="15466"/>
                    <a:pt x="14115" y="15295"/>
                  </a:cubicBezTo>
                  <a:cubicBezTo>
                    <a:pt x="13962" y="15125"/>
                    <a:pt x="13886" y="14922"/>
                    <a:pt x="13886" y="14688"/>
                  </a:cubicBezTo>
                  <a:lnTo>
                    <a:pt x="13886" y="11232"/>
                  </a:lnTo>
                  <a:lnTo>
                    <a:pt x="11186" y="11232"/>
                  </a:lnTo>
                  <a:cubicBezTo>
                    <a:pt x="10398" y="11232"/>
                    <a:pt x="9693" y="11259"/>
                    <a:pt x="9070" y="11313"/>
                  </a:cubicBezTo>
                  <a:cubicBezTo>
                    <a:pt x="8447" y="11367"/>
                    <a:pt x="7829" y="11464"/>
                    <a:pt x="7214" y="11603"/>
                  </a:cubicBezTo>
                  <a:cubicBezTo>
                    <a:pt x="6599" y="11743"/>
                    <a:pt x="6065" y="11934"/>
                    <a:pt x="5611" y="12177"/>
                  </a:cubicBezTo>
                  <a:cubicBezTo>
                    <a:pt x="5157" y="12420"/>
                    <a:pt x="4733" y="12733"/>
                    <a:pt x="4339" y="13115"/>
                  </a:cubicBezTo>
                  <a:cubicBezTo>
                    <a:pt x="3945" y="13498"/>
                    <a:pt x="3624" y="13952"/>
                    <a:pt x="3375" y="14479"/>
                  </a:cubicBezTo>
                  <a:cubicBezTo>
                    <a:pt x="3126" y="15005"/>
                    <a:pt x="2931" y="15629"/>
                    <a:pt x="2790" y="16349"/>
                  </a:cubicBezTo>
                  <a:cubicBezTo>
                    <a:pt x="2650" y="17069"/>
                    <a:pt x="2580" y="17883"/>
                    <a:pt x="2580" y="18792"/>
                  </a:cubicBezTo>
                  <a:cubicBezTo>
                    <a:pt x="2580" y="19287"/>
                    <a:pt x="2599" y="19840"/>
                    <a:pt x="2640" y="20453"/>
                  </a:cubicBezTo>
                  <a:cubicBezTo>
                    <a:pt x="2640" y="20507"/>
                    <a:pt x="2650" y="20612"/>
                    <a:pt x="2670" y="20770"/>
                  </a:cubicBezTo>
                  <a:cubicBezTo>
                    <a:pt x="2690" y="20927"/>
                    <a:pt x="2700" y="21047"/>
                    <a:pt x="2700" y="21127"/>
                  </a:cubicBezTo>
                  <a:cubicBezTo>
                    <a:pt x="2700" y="21263"/>
                    <a:pt x="2666" y="21375"/>
                    <a:pt x="2597" y="21465"/>
                  </a:cubicBezTo>
                  <a:cubicBezTo>
                    <a:pt x="2529" y="21555"/>
                    <a:pt x="2435" y="21600"/>
                    <a:pt x="2314" y="21600"/>
                  </a:cubicBezTo>
                  <a:cubicBezTo>
                    <a:pt x="2186" y="21600"/>
                    <a:pt x="2073" y="21523"/>
                    <a:pt x="1977" y="21370"/>
                  </a:cubicBezTo>
                  <a:cubicBezTo>
                    <a:pt x="1920" y="21290"/>
                    <a:pt x="1868" y="21190"/>
                    <a:pt x="1820" y="21074"/>
                  </a:cubicBezTo>
                  <a:cubicBezTo>
                    <a:pt x="1772" y="20956"/>
                    <a:pt x="1718" y="20821"/>
                    <a:pt x="1657" y="20669"/>
                  </a:cubicBezTo>
                  <a:cubicBezTo>
                    <a:pt x="1597" y="20516"/>
                    <a:pt x="1555" y="20407"/>
                    <a:pt x="1531" y="20345"/>
                  </a:cubicBezTo>
                  <a:cubicBezTo>
                    <a:pt x="510" y="17779"/>
                    <a:pt x="0" y="15750"/>
                    <a:pt x="0" y="1425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31" name="Shape 336">
              <a:extLst>
                <a:ext uri="{FF2B5EF4-FFF2-40B4-BE49-F238E27FC236}">
                  <a16:creationId xmlns:a16="http://schemas.microsoft.com/office/drawing/2014/main" id="{5AF5802D-F31F-F976-9BBD-D0457AAF58B6}"/>
                </a:ext>
              </a:extLst>
            </p:cNvPr>
            <p:cNvSpPr/>
            <p:nvPr/>
          </p:nvSpPr>
          <p:spPr>
            <a:xfrm rot="5400000">
              <a:off x="5862499" y="1616593"/>
              <a:ext cx="192744" cy="121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256"/>
                  </a:moveTo>
                  <a:cubicBezTo>
                    <a:pt x="0" y="12465"/>
                    <a:pt x="213" y="10967"/>
                    <a:pt x="639" y="9760"/>
                  </a:cubicBezTo>
                  <a:cubicBezTo>
                    <a:pt x="1941" y="6134"/>
                    <a:pt x="5456" y="4320"/>
                    <a:pt x="11186" y="4320"/>
                  </a:cubicBezTo>
                  <a:lnTo>
                    <a:pt x="13886" y="4320"/>
                  </a:lnTo>
                  <a:lnTo>
                    <a:pt x="13886" y="864"/>
                  </a:lnTo>
                  <a:cubicBezTo>
                    <a:pt x="13886" y="630"/>
                    <a:pt x="13962" y="428"/>
                    <a:pt x="14115" y="257"/>
                  </a:cubicBezTo>
                  <a:cubicBezTo>
                    <a:pt x="14267" y="86"/>
                    <a:pt x="14448" y="0"/>
                    <a:pt x="14657" y="0"/>
                  </a:cubicBezTo>
                  <a:cubicBezTo>
                    <a:pt x="14866" y="0"/>
                    <a:pt x="15047" y="86"/>
                    <a:pt x="15200" y="257"/>
                  </a:cubicBezTo>
                  <a:lnTo>
                    <a:pt x="21371" y="7168"/>
                  </a:lnTo>
                  <a:cubicBezTo>
                    <a:pt x="21524" y="7339"/>
                    <a:pt x="21600" y="7542"/>
                    <a:pt x="21600" y="7776"/>
                  </a:cubicBezTo>
                  <a:cubicBezTo>
                    <a:pt x="21600" y="8010"/>
                    <a:pt x="21524" y="8213"/>
                    <a:pt x="21371" y="8384"/>
                  </a:cubicBezTo>
                  <a:lnTo>
                    <a:pt x="15200" y="15295"/>
                  </a:lnTo>
                  <a:cubicBezTo>
                    <a:pt x="15047" y="15466"/>
                    <a:pt x="14866" y="15552"/>
                    <a:pt x="14657" y="15552"/>
                  </a:cubicBezTo>
                  <a:cubicBezTo>
                    <a:pt x="14448" y="15552"/>
                    <a:pt x="14267" y="15466"/>
                    <a:pt x="14115" y="15295"/>
                  </a:cubicBezTo>
                  <a:cubicBezTo>
                    <a:pt x="13962" y="15125"/>
                    <a:pt x="13886" y="14922"/>
                    <a:pt x="13886" y="14688"/>
                  </a:cubicBezTo>
                  <a:lnTo>
                    <a:pt x="13886" y="11232"/>
                  </a:lnTo>
                  <a:lnTo>
                    <a:pt x="11186" y="11232"/>
                  </a:lnTo>
                  <a:cubicBezTo>
                    <a:pt x="10398" y="11232"/>
                    <a:pt x="9693" y="11259"/>
                    <a:pt x="9070" y="11313"/>
                  </a:cubicBezTo>
                  <a:cubicBezTo>
                    <a:pt x="8447" y="11367"/>
                    <a:pt x="7829" y="11464"/>
                    <a:pt x="7214" y="11603"/>
                  </a:cubicBezTo>
                  <a:cubicBezTo>
                    <a:pt x="6599" y="11743"/>
                    <a:pt x="6065" y="11934"/>
                    <a:pt x="5611" y="12177"/>
                  </a:cubicBezTo>
                  <a:cubicBezTo>
                    <a:pt x="5157" y="12420"/>
                    <a:pt x="4733" y="12733"/>
                    <a:pt x="4339" y="13115"/>
                  </a:cubicBezTo>
                  <a:cubicBezTo>
                    <a:pt x="3945" y="13498"/>
                    <a:pt x="3624" y="13952"/>
                    <a:pt x="3375" y="14479"/>
                  </a:cubicBezTo>
                  <a:cubicBezTo>
                    <a:pt x="3126" y="15005"/>
                    <a:pt x="2931" y="15629"/>
                    <a:pt x="2790" y="16349"/>
                  </a:cubicBezTo>
                  <a:cubicBezTo>
                    <a:pt x="2650" y="17069"/>
                    <a:pt x="2580" y="17883"/>
                    <a:pt x="2580" y="18792"/>
                  </a:cubicBezTo>
                  <a:cubicBezTo>
                    <a:pt x="2580" y="19287"/>
                    <a:pt x="2599" y="19840"/>
                    <a:pt x="2640" y="20453"/>
                  </a:cubicBezTo>
                  <a:cubicBezTo>
                    <a:pt x="2640" y="20507"/>
                    <a:pt x="2650" y="20612"/>
                    <a:pt x="2670" y="20770"/>
                  </a:cubicBezTo>
                  <a:cubicBezTo>
                    <a:pt x="2690" y="20927"/>
                    <a:pt x="2700" y="21047"/>
                    <a:pt x="2700" y="21127"/>
                  </a:cubicBezTo>
                  <a:cubicBezTo>
                    <a:pt x="2700" y="21263"/>
                    <a:pt x="2666" y="21375"/>
                    <a:pt x="2597" y="21465"/>
                  </a:cubicBezTo>
                  <a:cubicBezTo>
                    <a:pt x="2529" y="21555"/>
                    <a:pt x="2435" y="21600"/>
                    <a:pt x="2314" y="21600"/>
                  </a:cubicBezTo>
                  <a:cubicBezTo>
                    <a:pt x="2186" y="21600"/>
                    <a:pt x="2073" y="21523"/>
                    <a:pt x="1977" y="21370"/>
                  </a:cubicBezTo>
                  <a:cubicBezTo>
                    <a:pt x="1920" y="21290"/>
                    <a:pt x="1868" y="21190"/>
                    <a:pt x="1820" y="21074"/>
                  </a:cubicBezTo>
                  <a:cubicBezTo>
                    <a:pt x="1772" y="20956"/>
                    <a:pt x="1718" y="20821"/>
                    <a:pt x="1657" y="20669"/>
                  </a:cubicBezTo>
                  <a:cubicBezTo>
                    <a:pt x="1597" y="20516"/>
                    <a:pt x="1555" y="20407"/>
                    <a:pt x="1531" y="20345"/>
                  </a:cubicBezTo>
                  <a:cubicBezTo>
                    <a:pt x="510" y="17779"/>
                    <a:pt x="0" y="15750"/>
                    <a:pt x="0" y="1425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32" name="Shape 336">
              <a:extLst>
                <a:ext uri="{FF2B5EF4-FFF2-40B4-BE49-F238E27FC236}">
                  <a16:creationId xmlns:a16="http://schemas.microsoft.com/office/drawing/2014/main" id="{B11CDC35-FEA6-DE26-9BC4-22D1BC6DD08C}"/>
                </a:ext>
              </a:extLst>
            </p:cNvPr>
            <p:cNvSpPr/>
            <p:nvPr/>
          </p:nvSpPr>
          <p:spPr>
            <a:xfrm rot="5400000">
              <a:off x="6060557" y="1616593"/>
              <a:ext cx="192744" cy="121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256"/>
                  </a:moveTo>
                  <a:cubicBezTo>
                    <a:pt x="0" y="12465"/>
                    <a:pt x="213" y="10967"/>
                    <a:pt x="639" y="9760"/>
                  </a:cubicBezTo>
                  <a:cubicBezTo>
                    <a:pt x="1941" y="6134"/>
                    <a:pt x="5456" y="4320"/>
                    <a:pt x="11186" y="4320"/>
                  </a:cubicBezTo>
                  <a:lnTo>
                    <a:pt x="13886" y="4320"/>
                  </a:lnTo>
                  <a:lnTo>
                    <a:pt x="13886" y="864"/>
                  </a:lnTo>
                  <a:cubicBezTo>
                    <a:pt x="13886" y="630"/>
                    <a:pt x="13962" y="428"/>
                    <a:pt x="14115" y="257"/>
                  </a:cubicBezTo>
                  <a:cubicBezTo>
                    <a:pt x="14267" y="86"/>
                    <a:pt x="14448" y="0"/>
                    <a:pt x="14657" y="0"/>
                  </a:cubicBezTo>
                  <a:cubicBezTo>
                    <a:pt x="14866" y="0"/>
                    <a:pt x="15047" y="86"/>
                    <a:pt x="15200" y="257"/>
                  </a:cubicBezTo>
                  <a:lnTo>
                    <a:pt x="21371" y="7168"/>
                  </a:lnTo>
                  <a:cubicBezTo>
                    <a:pt x="21524" y="7339"/>
                    <a:pt x="21600" y="7542"/>
                    <a:pt x="21600" y="7776"/>
                  </a:cubicBezTo>
                  <a:cubicBezTo>
                    <a:pt x="21600" y="8010"/>
                    <a:pt x="21524" y="8213"/>
                    <a:pt x="21371" y="8384"/>
                  </a:cubicBezTo>
                  <a:lnTo>
                    <a:pt x="15200" y="15295"/>
                  </a:lnTo>
                  <a:cubicBezTo>
                    <a:pt x="15047" y="15466"/>
                    <a:pt x="14866" y="15552"/>
                    <a:pt x="14657" y="15552"/>
                  </a:cubicBezTo>
                  <a:cubicBezTo>
                    <a:pt x="14448" y="15552"/>
                    <a:pt x="14267" y="15466"/>
                    <a:pt x="14115" y="15295"/>
                  </a:cubicBezTo>
                  <a:cubicBezTo>
                    <a:pt x="13962" y="15125"/>
                    <a:pt x="13886" y="14922"/>
                    <a:pt x="13886" y="14688"/>
                  </a:cubicBezTo>
                  <a:lnTo>
                    <a:pt x="13886" y="11232"/>
                  </a:lnTo>
                  <a:lnTo>
                    <a:pt x="11186" y="11232"/>
                  </a:lnTo>
                  <a:cubicBezTo>
                    <a:pt x="10398" y="11232"/>
                    <a:pt x="9693" y="11259"/>
                    <a:pt x="9070" y="11313"/>
                  </a:cubicBezTo>
                  <a:cubicBezTo>
                    <a:pt x="8447" y="11367"/>
                    <a:pt x="7829" y="11464"/>
                    <a:pt x="7214" y="11603"/>
                  </a:cubicBezTo>
                  <a:cubicBezTo>
                    <a:pt x="6599" y="11743"/>
                    <a:pt x="6065" y="11934"/>
                    <a:pt x="5611" y="12177"/>
                  </a:cubicBezTo>
                  <a:cubicBezTo>
                    <a:pt x="5157" y="12420"/>
                    <a:pt x="4733" y="12733"/>
                    <a:pt x="4339" y="13115"/>
                  </a:cubicBezTo>
                  <a:cubicBezTo>
                    <a:pt x="3945" y="13498"/>
                    <a:pt x="3624" y="13952"/>
                    <a:pt x="3375" y="14479"/>
                  </a:cubicBezTo>
                  <a:cubicBezTo>
                    <a:pt x="3126" y="15005"/>
                    <a:pt x="2931" y="15629"/>
                    <a:pt x="2790" y="16349"/>
                  </a:cubicBezTo>
                  <a:cubicBezTo>
                    <a:pt x="2650" y="17069"/>
                    <a:pt x="2580" y="17883"/>
                    <a:pt x="2580" y="18792"/>
                  </a:cubicBezTo>
                  <a:cubicBezTo>
                    <a:pt x="2580" y="19287"/>
                    <a:pt x="2599" y="19840"/>
                    <a:pt x="2640" y="20453"/>
                  </a:cubicBezTo>
                  <a:cubicBezTo>
                    <a:pt x="2640" y="20507"/>
                    <a:pt x="2650" y="20612"/>
                    <a:pt x="2670" y="20770"/>
                  </a:cubicBezTo>
                  <a:cubicBezTo>
                    <a:pt x="2690" y="20927"/>
                    <a:pt x="2700" y="21047"/>
                    <a:pt x="2700" y="21127"/>
                  </a:cubicBezTo>
                  <a:cubicBezTo>
                    <a:pt x="2700" y="21263"/>
                    <a:pt x="2666" y="21375"/>
                    <a:pt x="2597" y="21465"/>
                  </a:cubicBezTo>
                  <a:cubicBezTo>
                    <a:pt x="2529" y="21555"/>
                    <a:pt x="2435" y="21600"/>
                    <a:pt x="2314" y="21600"/>
                  </a:cubicBezTo>
                  <a:cubicBezTo>
                    <a:pt x="2186" y="21600"/>
                    <a:pt x="2073" y="21523"/>
                    <a:pt x="1977" y="21370"/>
                  </a:cubicBezTo>
                  <a:cubicBezTo>
                    <a:pt x="1920" y="21290"/>
                    <a:pt x="1868" y="21190"/>
                    <a:pt x="1820" y="21074"/>
                  </a:cubicBezTo>
                  <a:cubicBezTo>
                    <a:pt x="1772" y="20956"/>
                    <a:pt x="1718" y="20821"/>
                    <a:pt x="1657" y="20669"/>
                  </a:cubicBezTo>
                  <a:cubicBezTo>
                    <a:pt x="1597" y="20516"/>
                    <a:pt x="1555" y="20407"/>
                    <a:pt x="1531" y="20345"/>
                  </a:cubicBezTo>
                  <a:cubicBezTo>
                    <a:pt x="510" y="17779"/>
                    <a:pt x="0" y="15750"/>
                    <a:pt x="0" y="1425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87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6">
            <a:extLst>
              <a:ext uri="{FF2B5EF4-FFF2-40B4-BE49-F238E27FC236}">
                <a16:creationId xmlns:a16="http://schemas.microsoft.com/office/drawing/2014/main" id="{C3A92F63-1D19-848F-478A-2150AD08938D}"/>
              </a:ext>
            </a:extLst>
          </p:cNvPr>
          <p:cNvSpPr/>
          <p:nvPr/>
        </p:nvSpPr>
        <p:spPr>
          <a:xfrm>
            <a:off x="2819400" y="819150"/>
            <a:ext cx="3205200" cy="3276600"/>
          </a:xfrm>
          <a:prstGeom prst="ellipse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800" dirty="0"/>
          </a:p>
        </p:txBody>
      </p:sp>
      <p:pic>
        <p:nvPicPr>
          <p:cNvPr id="5" name="Imagen 4" descr="chameleon.png">
            <a:extLst>
              <a:ext uri="{FF2B5EF4-FFF2-40B4-BE49-F238E27FC236}">
                <a16:creationId xmlns:a16="http://schemas.microsoft.com/office/drawing/2014/main" id="{B9F955D6-C26B-E5EF-E288-B7596059F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105150"/>
            <a:ext cx="2118948" cy="1497544"/>
          </a:xfrm>
          <a:prstGeom prst="rect">
            <a:avLst/>
          </a:prstGeom>
          <a:effectLst>
            <a:outerShdw blurRad="355600" dist="12700" dir="2700000" algn="tl" rotWithShape="0">
              <a:srgbClr val="000000">
                <a:alpha val="27000"/>
              </a:srgbClr>
            </a:outerShdw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3A6B8E0-EB24-9783-28AA-DFCD0557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450758"/>
            <a:ext cx="1289984" cy="12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C061815-00AF-2F23-39BF-97E096F102F2}"/>
              </a:ext>
            </a:extLst>
          </p:cNvPr>
          <p:cNvSpPr/>
          <p:nvPr/>
        </p:nvSpPr>
        <p:spPr>
          <a:xfrm>
            <a:off x="2926374" y="2047824"/>
            <a:ext cx="28194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>
              <a:spcBef>
                <a:spcPct val="0"/>
              </a:spcBef>
            </a:pPr>
            <a:r>
              <a:rPr lang="es-ES_tradnl" sz="3200" b="1" dirty="0">
                <a:solidFill>
                  <a:schemeClr val="bg1">
                    <a:lumMod val="85000"/>
                  </a:schemeClr>
                </a:solidFill>
                <a:latin typeface="Roboto Light"/>
                <a:ea typeface="Calibri"/>
                <a:cs typeface="Roboto Light"/>
              </a:rPr>
              <a:t>Origami</a:t>
            </a:r>
            <a:br>
              <a:rPr lang="es-ES_tradnl" sz="3200" b="1" dirty="0">
                <a:solidFill>
                  <a:srgbClr val="343E48"/>
                </a:solidFill>
                <a:latin typeface="Roboto Light"/>
                <a:ea typeface="Calibri"/>
                <a:cs typeface="Roboto Light"/>
              </a:rPr>
            </a:br>
            <a:r>
              <a:rPr lang="es-ES_tradnl" sz="3200" b="1" dirty="0">
                <a:solidFill>
                  <a:srgbClr val="6AAE00"/>
                </a:solidFill>
                <a:latin typeface="Roboto Light"/>
                <a:ea typeface="Calibri"/>
                <a:cs typeface="Roboto Light"/>
              </a:rPr>
              <a:t>Chameleon</a:t>
            </a: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64BBBDB2-08E3-5A55-4ED4-599ECCC2613A}"/>
              </a:ext>
            </a:extLst>
          </p:cNvPr>
          <p:cNvSpPr/>
          <p:nvPr/>
        </p:nvSpPr>
        <p:spPr>
          <a:xfrm>
            <a:off x="5025774" y="312206"/>
            <a:ext cx="1440000" cy="1440000"/>
          </a:xfrm>
          <a:prstGeom prst="ellipse">
            <a:avLst/>
          </a:prstGeom>
          <a:solidFill>
            <a:srgbClr val="4A5965"/>
          </a:solidFill>
          <a:ln w="19050">
            <a:solidFill>
              <a:srgbClr val="4A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323B0D5-4B28-8E4C-242A-99EC22D374BD}"/>
              </a:ext>
            </a:extLst>
          </p:cNvPr>
          <p:cNvSpPr txBox="1"/>
          <p:nvPr/>
        </p:nvSpPr>
        <p:spPr>
          <a:xfrm>
            <a:off x="6855292" y="3089712"/>
            <a:ext cx="1752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bg1">
                    <a:lumMod val="85000"/>
                  </a:schemeClr>
                </a:solidFill>
              </a:rPr>
              <a:t>tinyurl.com/yt49guaf</a:t>
            </a:r>
          </a:p>
        </p:txBody>
      </p:sp>
    </p:spTree>
    <p:extLst>
      <p:ext uri="{BB962C8B-B14F-4D97-AF65-F5344CB8AC3E}">
        <p14:creationId xmlns:p14="http://schemas.microsoft.com/office/powerpoint/2010/main" val="260622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ponentes. Modelos de Componente.Apr 1st, 2017">
            <a:extLst>
              <a:ext uri="{FF2B5EF4-FFF2-40B4-BE49-F238E27FC236}">
                <a16:creationId xmlns:a16="http://schemas.microsoft.com/office/drawing/2014/main" id="{E971B74F-6C40-C86F-C29F-EF114DFF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58D3B16-2976-64F1-FE91-760AA3A103B5}"/>
              </a:ext>
            </a:extLst>
          </p:cNvPr>
          <p:cNvSpPr/>
          <p:nvPr/>
        </p:nvSpPr>
        <p:spPr>
          <a:xfrm flipH="1">
            <a:off x="5410200" y="0"/>
            <a:ext cx="3733800" cy="5143500"/>
          </a:xfrm>
          <a:prstGeom prst="rect">
            <a:avLst/>
          </a:prstGeom>
          <a:solidFill>
            <a:srgbClr val="2B3C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lt1"/>
                </a:solidFill>
              </a:rPr>
              <a:t>+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1D97C0-DA69-8A52-63A3-05D04029DC45}"/>
              </a:ext>
            </a:extLst>
          </p:cNvPr>
          <p:cNvSpPr txBox="1">
            <a:spLocks/>
          </p:cNvSpPr>
          <p:nvPr/>
        </p:nvSpPr>
        <p:spPr>
          <a:xfrm>
            <a:off x="6325190" y="3257550"/>
            <a:ext cx="26670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 Vélez Reyes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Roboto Regular"/>
              <a:cs typeface="Roboto Regular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Regular"/>
              </a:rPr>
              <a:t>Javiervelezreyes.com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Roboto Regular"/>
              <a:cs typeface="Roboto Light"/>
            </a:endParaRPr>
          </a:p>
          <a:p>
            <a:pPr marL="0" indent="0">
              <a:buNone/>
            </a:pPr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Roboto Regular"/>
                <a:cs typeface="Roboto Light"/>
              </a:rPr>
              <a:t>Octubre 2023</a:t>
            </a:r>
            <a:endParaRPr lang="en-US" sz="1100" b="1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09AFF888-DC70-F80E-F98E-72C66C3C9D63}"/>
              </a:ext>
            </a:extLst>
          </p:cNvPr>
          <p:cNvSpPr txBox="1"/>
          <p:nvPr/>
        </p:nvSpPr>
        <p:spPr>
          <a:xfrm>
            <a:off x="381000" y="1047750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4400" dirty="0">
                <a:solidFill>
                  <a:schemeClr val="bg1"/>
                </a:solidFill>
                <a:latin typeface="+mn-lt"/>
              </a:rPr>
              <a:t>Madrid JS</a:t>
            </a:r>
            <a:endParaRPr lang="es-ES_tradnl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E231294F-173C-17EE-87A4-8CAD6B7D4BB5}"/>
              </a:ext>
            </a:extLst>
          </p:cNvPr>
          <p:cNvSpPr/>
          <p:nvPr/>
        </p:nvSpPr>
        <p:spPr>
          <a:xfrm>
            <a:off x="4648200" y="2952750"/>
            <a:ext cx="1525181" cy="1524000"/>
          </a:xfrm>
          <a:prstGeom prst="roundRect">
            <a:avLst>
              <a:gd name="adj" fmla="val 50000"/>
            </a:avLst>
          </a:prstGeom>
          <a:blipFill rotWithShape="1">
            <a:blip r:embed="rId4"/>
            <a:srcRect/>
            <a:stretch>
              <a:fillRect l="-17074" r="-31970"/>
            </a:stretch>
          </a:blipFill>
          <a:ln w="38100" cmpd="sng">
            <a:solidFill>
              <a:srgbClr val="2B3C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70178F4B-5A46-FE31-FB76-5A039D88314E}"/>
              </a:ext>
            </a:extLst>
          </p:cNvPr>
          <p:cNvSpPr txBox="1"/>
          <p:nvPr/>
        </p:nvSpPr>
        <p:spPr>
          <a:xfrm>
            <a:off x="381000" y="196215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s-ES_tradnl" sz="2400" dirty="0">
                <a:solidFill>
                  <a:schemeClr val="bg1"/>
                </a:solidFill>
                <a:latin typeface="+mn-lt"/>
              </a:rPr>
              <a:t>Inversión de Control de Código en JavaScript</a:t>
            </a:r>
            <a:endParaRPr lang="es-ES_tradnl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D36B84-C215-2FFF-4AE5-705E94E38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9" t="33074" r="9073" b="30831"/>
          <a:stretch/>
        </p:blipFill>
        <p:spPr>
          <a:xfrm>
            <a:off x="7372993" y="325850"/>
            <a:ext cx="1419591" cy="30003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9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950722D-ED4E-75C8-4A8D-B3A96E448634}"/>
              </a:ext>
            </a:extLst>
          </p:cNvPr>
          <p:cNvSpPr txBox="1"/>
          <p:nvPr/>
        </p:nvSpPr>
        <p:spPr>
          <a:xfrm>
            <a:off x="2825789" y="1276350"/>
            <a:ext cx="3492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Arquitecturas Adaptativas </a:t>
            </a:r>
          </a:p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 JavaScript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6EED06-0A82-BA36-5B88-9AD9AC1CDB9A}"/>
              </a:ext>
            </a:extLst>
          </p:cNvPr>
          <p:cNvSpPr txBox="1"/>
          <p:nvPr/>
        </p:nvSpPr>
        <p:spPr>
          <a:xfrm>
            <a:off x="3200398" y="3679741"/>
            <a:ext cx="27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85000"/>
                  </a:schemeClr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GB" dirty="0"/>
              <a:t>tinyurl.com/yuz7xjcr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3441D-4CAF-C9C9-DF3D-503DCF0F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1" y="2131901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72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A9951A-CBF8-AAFF-B6E7-3CC047D9C9F2}"/>
              </a:ext>
            </a:extLst>
          </p:cNvPr>
          <p:cNvSpPr txBox="1"/>
          <p:nvPr/>
        </p:nvSpPr>
        <p:spPr>
          <a:xfrm>
            <a:off x="2994068" y="845346"/>
            <a:ext cx="3155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Orientación a Componentes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F9B81073-BA71-6543-FD08-F28104BDEF5D}"/>
              </a:ext>
            </a:extLst>
          </p:cNvPr>
          <p:cNvGrpSpPr/>
          <p:nvPr/>
        </p:nvGrpSpPr>
        <p:grpSpPr>
          <a:xfrm>
            <a:off x="1824113" y="2204051"/>
            <a:ext cx="5495774" cy="826823"/>
            <a:chOff x="1828800" y="2204051"/>
            <a:chExt cx="5495774" cy="826823"/>
          </a:xfrm>
        </p:grpSpPr>
        <p:sp>
          <p:nvSpPr>
            <p:cNvPr id="3" name="Marcador de texto 1">
              <a:extLst>
                <a:ext uri="{FF2B5EF4-FFF2-40B4-BE49-F238E27FC236}">
                  <a16:creationId xmlns:a16="http://schemas.microsoft.com/office/drawing/2014/main" id="{6E9196E8-992E-4D15-77B1-3B388DC929C3}"/>
                </a:ext>
              </a:extLst>
            </p:cNvPr>
            <p:cNvSpPr txBox="1">
              <a:spLocks/>
            </p:cNvSpPr>
            <p:nvPr/>
          </p:nvSpPr>
          <p:spPr>
            <a:xfrm>
              <a:off x="1828800" y="2204051"/>
              <a:ext cx="1831782" cy="826823"/>
            </a:xfrm>
            <a:prstGeom prst="rect">
              <a:avLst/>
            </a:prstGeom>
          </p:spPr>
          <p:txBody>
            <a:bodyPr t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600"/>
                </a:spcAft>
              </a:pPr>
              <a:r>
                <a:rPr lang="es-ES" sz="1600" dirty="0">
                  <a:solidFill>
                    <a:schemeClr val="bg1"/>
                  </a:solidFill>
                </a:rPr>
                <a:t>Orientación a Objetos</a:t>
              </a:r>
            </a:p>
            <a:p>
              <a:pPr marL="0" indent="0" algn="ctr"/>
              <a:r>
                <a:rPr lang="es-ES" sz="1100" dirty="0">
                  <a:solidFill>
                    <a:schemeClr val="bg1">
                      <a:lumMod val="75000"/>
                    </a:schemeClr>
                  </a:solidFill>
                </a:rPr>
                <a:t>1990</a:t>
              </a:r>
              <a:endParaRPr lang="es-ES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" name="Marcador de texto 1">
              <a:extLst>
                <a:ext uri="{FF2B5EF4-FFF2-40B4-BE49-F238E27FC236}">
                  <a16:creationId xmlns:a16="http://schemas.microsoft.com/office/drawing/2014/main" id="{5CD2D4C9-80E9-F765-BA7F-2575A3581971}"/>
                </a:ext>
              </a:extLst>
            </p:cNvPr>
            <p:cNvSpPr txBox="1">
              <a:spLocks/>
            </p:cNvSpPr>
            <p:nvPr/>
          </p:nvSpPr>
          <p:spPr>
            <a:xfrm>
              <a:off x="5492792" y="2204051"/>
              <a:ext cx="1831782" cy="826823"/>
            </a:xfrm>
            <a:prstGeom prst="rect">
              <a:avLst/>
            </a:prstGeom>
          </p:spPr>
          <p:txBody>
            <a:bodyPr tIns="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600"/>
                </a:spcAft>
              </a:pPr>
              <a:r>
                <a:rPr lang="es-ES" sz="1600" dirty="0">
                  <a:solidFill>
                    <a:schemeClr val="bg1"/>
                  </a:solidFill>
                </a:rPr>
                <a:t>Orientación a Componentes</a:t>
              </a:r>
            </a:p>
            <a:p>
              <a:pPr marL="0" indent="0" algn="ctr"/>
              <a:r>
                <a:rPr lang="es-ES" sz="1100" dirty="0">
                  <a:solidFill>
                    <a:schemeClr val="bg1">
                      <a:lumMod val="75000"/>
                    </a:schemeClr>
                  </a:solidFill>
                </a:rPr>
                <a:t>2000</a:t>
              </a:r>
              <a:endParaRPr lang="es-ES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" name="Flecha derecha 5">
              <a:extLst>
                <a:ext uri="{FF2B5EF4-FFF2-40B4-BE49-F238E27FC236}">
                  <a16:creationId xmlns:a16="http://schemas.microsoft.com/office/drawing/2014/main" id="{430CC84B-E6B9-FDEC-860D-808F5E8B5365}"/>
                </a:ext>
              </a:extLst>
            </p:cNvPr>
            <p:cNvSpPr/>
            <p:nvPr/>
          </p:nvSpPr>
          <p:spPr>
            <a:xfrm>
              <a:off x="3656109" y="2419350"/>
              <a:ext cx="1831782" cy="304800"/>
            </a:xfrm>
            <a:prstGeom prst="rightArrow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9940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30739760-B3E0-E0A3-ED1B-540E66887445}"/>
              </a:ext>
            </a:extLst>
          </p:cNvPr>
          <p:cNvSpPr txBox="1"/>
          <p:nvPr/>
        </p:nvSpPr>
        <p:spPr>
          <a:xfrm>
            <a:off x="2994068" y="845346"/>
            <a:ext cx="3155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Orientación a Componentes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BF7B19AA-1993-1324-3BD3-D19407152D9A}"/>
              </a:ext>
            </a:extLst>
          </p:cNvPr>
          <p:cNvGrpSpPr/>
          <p:nvPr/>
        </p:nvGrpSpPr>
        <p:grpSpPr>
          <a:xfrm>
            <a:off x="2316365" y="1570588"/>
            <a:ext cx="4511271" cy="2753762"/>
            <a:chOff x="2423333" y="1570588"/>
            <a:chExt cx="4511271" cy="2753762"/>
          </a:xfrm>
        </p:grpSpPr>
        <p:sp>
          <p:nvSpPr>
            <p:cNvPr id="22" name="Marcador de texto 1">
              <a:extLst>
                <a:ext uri="{FF2B5EF4-FFF2-40B4-BE49-F238E27FC236}">
                  <a16:creationId xmlns:a16="http://schemas.microsoft.com/office/drawing/2014/main" id="{37332F9E-C8B8-BD47-818E-9580C1C4E456}"/>
                </a:ext>
              </a:extLst>
            </p:cNvPr>
            <p:cNvSpPr txBox="1">
              <a:spLocks/>
            </p:cNvSpPr>
            <p:nvPr/>
          </p:nvSpPr>
          <p:spPr>
            <a:xfrm>
              <a:off x="2930912" y="1570740"/>
              <a:ext cx="1031488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</a:pPr>
              <a:r>
                <a:rPr lang="es-ES" sz="1000" dirty="0">
                  <a:solidFill>
                    <a:schemeClr val="bg1"/>
                  </a:solidFill>
                </a:rPr>
                <a:t>COMPOSICIÓN</a:t>
              </a:r>
            </a:p>
          </p:txBody>
        </p:sp>
        <p:sp>
          <p:nvSpPr>
            <p:cNvPr id="23" name="Marcador de texto 1">
              <a:extLst>
                <a:ext uri="{FF2B5EF4-FFF2-40B4-BE49-F238E27FC236}">
                  <a16:creationId xmlns:a16="http://schemas.microsoft.com/office/drawing/2014/main" id="{EF58D182-E894-8812-2AA1-7260CBADD16D}"/>
                </a:ext>
              </a:extLst>
            </p:cNvPr>
            <p:cNvSpPr txBox="1">
              <a:spLocks/>
            </p:cNvSpPr>
            <p:nvPr/>
          </p:nvSpPr>
          <p:spPr>
            <a:xfrm>
              <a:off x="5356267" y="1570588"/>
              <a:ext cx="892133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</a:pPr>
              <a:r>
                <a:rPr lang="es-ES" sz="1000" dirty="0">
                  <a:solidFill>
                    <a:schemeClr val="bg1"/>
                  </a:solidFill>
                </a:rPr>
                <a:t>ARTEFACTO</a:t>
              </a: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675E1E51-BA66-7B31-1019-497C36A3425A}"/>
                </a:ext>
              </a:extLst>
            </p:cNvPr>
            <p:cNvGrpSpPr/>
            <p:nvPr/>
          </p:nvGrpSpPr>
          <p:grpSpPr>
            <a:xfrm>
              <a:off x="2743200" y="3486150"/>
              <a:ext cx="3848100" cy="838200"/>
              <a:chOff x="3009900" y="3409950"/>
              <a:chExt cx="3124200" cy="838200"/>
            </a:xfrm>
          </p:grpSpPr>
          <p:sp>
            <p:nvSpPr>
              <p:cNvPr id="2" name="Rectángulo: esquinas redondeadas 1079">
                <a:extLst>
                  <a:ext uri="{FF2B5EF4-FFF2-40B4-BE49-F238E27FC236}">
                    <a16:creationId xmlns:a16="http://schemas.microsoft.com/office/drawing/2014/main" id="{4D2FE24A-6CC1-C78A-AAC6-9E9CFA9DCE9F}"/>
                  </a:ext>
                </a:extLst>
              </p:cNvPr>
              <p:cNvSpPr/>
              <p:nvPr/>
            </p:nvSpPr>
            <p:spPr>
              <a:xfrm>
                <a:off x="3009900" y="3409950"/>
                <a:ext cx="3124200" cy="838200"/>
              </a:xfrm>
              <a:prstGeom prst="roundRect">
                <a:avLst>
                  <a:gd name="adj" fmla="val 3339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 w="19050">
                <a:solidFill>
                  <a:srgbClr val="4A59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" name="Marcador de texto 1">
                <a:extLst>
                  <a:ext uri="{FF2B5EF4-FFF2-40B4-BE49-F238E27FC236}">
                    <a16:creationId xmlns:a16="http://schemas.microsoft.com/office/drawing/2014/main" id="{734988A2-2299-1C35-BECF-3659E11167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6100" y="3486150"/>
                <a:ext cx="29718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/>
                <a:r>
                  <a:rPr lang="es-ES" sz="1050" b="1" dirty="0">
                    <a:solidFill>
                      <a:schemeClr val="bg1"/>
                    </a:solidFill>
                  </a:rPr>
                  <a:t>ARQUITECTURAS GENERATIVAS</a:t>
                </a:r>
              </a:p>
            </p:txBody>
          </p:sp>
          <p:sp>
            <p:nvSpPr>
              <p:cNvPr id="9" name="Marcador de texto 1">
                <a:extLst>
                  <a:ext uri="{FF2B5EF4-FFF2-40B4-BE49-F238E27FC236}">
                    <a16:creationId xmlns:a16="http://schemas.microsoft.com/office/drawing/2014/main" id="{8B03085D-5B17-8D3D-51AB-B9DEF8FC0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3780540"/>
                <a:ext cx="9525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s-ES" sz="900" dirty="0">
                    <a:solidFill>
                      <a:schemeClr val="bg1">
                        <a:lumMod val="75000"/>
                      </a:schemeClr>
                    </a:solidFill>
                  </a:rPr>
                  <a:t>Basadas en la Generación</a:t>
                </a:r>
              </a:p>
            </p:txBody>
          </p:sp>
          <p:sp>
            <p:nvSpPr>
              <p:cNvPr id="10" name="Marcador de texto 1">
                <a:extLst>
                  <a:ext uri="{FF2B5EF4-FFF2-40B4-BE49-F238E27FC236}">
                    <a16:creationId xmlns:a16="http://schemas.microsoft.com/office/drawing/2014/main" id="{E9BFE87F-BF03-D49C-A518-195D36EC2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4900" y="3780540"/>
                <a:ext cx="9525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/>
                <a:r>
                  <a:rPr lang="es-ES" sz="900" dirty="0">
                    <a:solidFill>
                      <a:schemeClr val="bg1">
                        <a:lumMod val="75000"/>
                      </a:schemeClr>
                    </a:solidFill>
                  </a:rPr>
                  <a:t>Orientadas a Fragmentos</a:t>
                </a:r>
              </a:p>
            </p:txBody>
          </p:sp>
          <p:sp>
            <p:nvSpPr>
              <p:cNvPr id="29" name="Marcador de texto 1">
                <a:extLst>
                  <a:ext uri="{FF2B5EF4-FFF2-40B4-BE49-F238E27FC236}">
                    <a16:creationId xmlns:a16="http://schemas.microsoft.com/office/drawing/2014/main" id="{46DA0260-910A-8C9D-DF7E-5E2085D2F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8600" y="3780540"/>
                <a:ext cx="9525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/>
                <a:r>
                  <a:rPr lang="es-ES" sz="900" dirty="0">
                    <a:solidFill>
                      <a:schemeClr val="bg1">
                        <a:lumMod val="75000"/>
                      </a:schemeClr>
                    </a:solidFill>
                  </a:rPr>
                  <a:t>Dirigidas por la Sintaxis</a:t>
                </a:r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9107A6A6-8456-9397-B822-2637F73C3474}"/>
                </a:ext>
              </a:extLst>
            </p:cNvPr>
            <p:cNvGrpSpPr/>
            <p:nvPr/>
          </p:nvGrpSpPr>
          <p:grpSpPr>
            <a:xfrm>
              <a:off x="2743200" y="2650720"/>
              <a:ext cx="3848100" cy="838200"/>
              <a:chOff x="3009900" y="2574520"/>
              <a:chExt cx="3124200" cy="838200"/>
            </a:xfrm>
          </p:grpSpPr>
          <p:sp>
            <p:nvSpPr>
              <p:cNvPr id="13" name="Rectángulo: esquinas redondeadas 1079">
                <a:extLst>
                  <a:ext uri="{FF2B5EF4-FFF2-40B4-BE49-F238E27FC236}">
                    <a16:creationId xmlns:a16="http://schemas.microsoft.com/office/drawing/2014/main" id="{DD20228D-6109-14D1-45CD-094568882106}"/>
                  </a:ext>
                </a:extLst>
              </p:cNvPr>
              <p:cNvSpPr/>
              <p:nvPr/>
            </p:nvSpPr>
            <p:spPr>
              <a:xfrm>
                <a:off x="3009900" y="2574520"/>
                <a:ext cx="3124200" cy="838200"/>
              </a:xfrm>
              <a:prstGeom prst="roundRect">
                <a:avLst>
                  <a:gd name="adj" fmla="val 3339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 w="19050">
                <a:solidFill>
                  <a:srgbClr val="4A59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" name="Marcador de texto 1">
                <a:extLst>
                  <a:ext uri="{FF2B5EF4-FFF2-40B4-BE49-F238E27FC236}">
                    <a16:creationId xmlns:a16="http://schemas.microsoft.com/office/drawing/2014/main" id="{655CF390-36BE-1CE4-193D-F20756DEC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6100" y="2650720"/>
                <a:ext cx="29718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/>
                <a:r>
                  <a:rPr lang="es-ES" sz="1050" b="1" dirty="0">
                    <a:solidFill>
                      <a:schemeClr val="bg1"/>
                    </a:solidFill>
                  </a:rPr>
                  <a:t>ARQUITECTURAS ADAPTATIVAS</a:t>
                </a:r>
              </a:p>
            </p:txBody>
          </p:sp>
          <p:sp>
            <p:nvSpPr>
              <p:cNvPr id="15" name="Marcador de texto 1">
                <a:extLst>
                  <a:ext uri="{FF2B5EF4-FFF2-40B4-BE49-F238E27FC236}">
                    <a16:creationId xmlns:a16="http://schemas.microsoft.com/office/drawing/2014/main" id="{D77C14EE-19BF-351C-5BD5-86CAD3877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2942340"/>
                <a:ext cx="9525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s-ES" sz="900" dirty="0">
                    <a:solidFill>
                      <a:schemeClr val="bg1">
                        <a:lumMod val="75000"/>
                      </a:schemeClr>
                    </a:solidFill>
                  </a:rPr>
                  <a:t>Basadas en la Adaptación</a:t>
                </a:r>
              </a:p>
            </p:txBody>
          </p:sp>
          <p:sp>
            <p:nvSpPr>
              <p:cNvPr id="16" name="Marcador de texto 1">
                <a:extLst>
                  <a:ext uri="{FF2B5EF4-FFF2-40B4-BE49-F238E27FC236}">
                    <a16:creationId xmlns:a16="http://schemas.microsoft.com/office/drawing/2014/main" id="{76051A22-97F3-4F2E-771F-4D9FE46EA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4900" y="2942340"/>
                <a:ext cx="9525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/>
                <a:r>
                  <a:rPr lang="es-ES" sz="900" dirty="0">
                    <a:solidFill>
                      <a:schemeClr val="bg1">
                        <a:lumMod val="75000"/>
                      </a:schemeClr>
                    </a:solidFill>
                  </a:rPr>
                  <a:t>Orientadas a </a:t>
                </a:r>
              </a:p>
              <a:p>
                <a:pPr marL="0" indent="0" algn="r"/>
                <a:r>
                  <a:rPr lang="es-ES" sz="900" dirty="0">
                    <a:solidFill>
                      <a:schemeClr val="bg1">
                        <a:lumMod val="75000"/>
                      </a:schemeClr>
                    </a:solidFill>
                  </a:rPr>
                  <a:t>Rasgos</a:t>
                </a:r>
              </a:p>
            </p:txBody>
          </p:sp>
          <p:sp>
            <p:nvSpPr>
              <p:cNvPr id="30" name="Marcador de texto 1">
                <a:extLst>
                  <a:ext uri="{FF2B5EF4-FFF2-40B4-BE49-F238E27FC236}">
                    <a16:creationId xmlns:a16="http://schemas.microsoft.com/office/drawing/2014/main" id="{81A187A1-6ACB-5AB7-16BC-FBEB97376C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8600" y="2942340"/>
                <a:ext cx="9525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/>
                <a:r>
                  <a:rPr lang="es-ES" sz="900" dirty="0">
                    <a:solidFill>
                      <a:schemeClr val="bg1">
                        <a:lumMod val="75000"/>
                      </a:schemeClr>
                    </a:solidFill>
                  </a:rPr>
                  <a:t>Dirigidas por el Lenguaje </a:t>
                </a:r>
              </a:p>
            </p:txBody>
          </p:sp>
        </p:grp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57EB544D-67D5-739D-03E0-7579EFB4AB4D}"/>
                </a:ext>
              </a:extLst>
            </p:cNvPr>
            <p:cNvGrpSpPr/>
            <p:nvPr/>
          </p:nvGrpSpPr>
          <p:grpSpPr>
            <a:xfrm>
              <a:off x="2743200" y="1829307"/>
              <a:ext cx="3848100" cy="838200"/>
              <a:chOff x="3009900" y="1753107"/>
              <a:chExt cx="3124200" cy="838200"/>
            </a:xfrm>
          </p:grpSpPr>
          <p:sp>
            <p:nvSpPr>
              <p:cNvPr id="18" name="Rectángulo: esquinas redondeadas 1079">
                <a:extLst>
                  <a:ext uri="{FF2B5EF4-FFF2-40B4-BE49-F238E27FC236}">
                    <a16:creationId xmlns:a16="http://schemas.microsoft.com/office/drawing/2014/main" id="{BD33C11A-2711-0A5C-B3F4-DD9B04BF64E9}"/>
                  </a:ext>
                </a:extLst>
              </p:cNvPr>
              <p:cNvSpPr/>
              <p:nvPr/>
            </p:nvSpPr>
            <p:spPr>
              <a:xfrm>
                <a:off x="3009900" y="1753107"/>
                <a:ext cx="3124200" cy="838200"/>
              </a:xfrm>
              <a:prstGeom prst="roundRect">
                <a:avLst>
                  <a:gd name="adj" fmla="val 3339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 w="19050">
                <a:solidFill>
                  <a:srgbClr val="4A59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" name="Marcador de texto 1">
                <a:extLst>
                  <a:ext uri="{FF2B5EF4-FFF2-40B4-BE49-F238E27FC236}">
                    <a16:creationId xmlns:a16="http://schemas.microsoft.com/office/drawing/2014/main" id="{16384335-55D3-70D0-EBF5-AB046AEC5A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6100" y="1829307"/>
                <a:ext cx="29718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/>
                <a:r>
                  <a:rPr lang="es-ES" sz="1050" b="1" dirty="0">
                    <a:solidFill>
                      <a:schemeClr val="bg1"/>
                    </a:solidFill>
                  </a:rPr>
                  <a:t>ARQUITECTURAS DELEGATIVAS</a:t>
                </a:r>
              </a:p>
            </p:txBody>
          </p:sp>
          <p:sp>
            <p:nvSpPr>
              <p:cNvPr id="20" name="Marcador de texto 1">
                <a:extLst>
                  <a:ext uri="{FF2B5EF4-FFF2-40B4-BE49-F238E27FC236}">
                    <a16:creationId xmlns:a16="http://schemas.microsoft.com/office/drawing/2014/main" id="{457C190B-3774-CAAE-D1BB-DE677DC9EB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2104140"/>
                <a:ext cx="9525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s-ES" sz="900" dirty="0">
                    <a:solidFill>
                      <a:schemeClr val="bg1">
                        <a:lumMod val="75000"/>
                      </a:schemeClr>
                    </a:solidFill>
                  </a:rPr>
                  <a:t>Basadas en la Delegación</a:t>
                </a:r>
              </a:p>
            </p:txBody>
          </p:sp>
          <p:sp>
            <p:nvSpPr>
              <p:cNvPr id="21" name="Marcador de texto 1">
                <a:extLst>
                  <a:ext uri="{FF2B5EF4-FFF2-40B4-BE49-F238E27FC236}">
                    <a16:creationId xmlns:a16="http://schemas.microsoft.com/office/drawing/2014/main" id="{DF02521F-7940-4A4F-7FE9-E866E4FB49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4900" y="2104140"/>
                <a:ext cx="9525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/>
                <a:r>
                  <a:rPr lang="es-ES" sz="900" dirty="0">
                    <a:solidFill>
                      <a:schemeClr val="bg1">
                        <a:lumMod val="75000"/>
                      </a:schemeClr>
                    </a:solidFill>
                  </a:rPr>
                  <a:t>Orientadas a Componentes</a:t>
                </a:r>
              </a:p>
            </p:txBody>
          </p:sp>
          <p:sp>
            <p:nvSpPr>
              <p:cNvPr id="31" name="Marcador de texto 1">
                <a:extLst>
                  <a:ext uri="{FF2B5EF4-FFF2-40B4-BE49-F238E27FC236}">
                    <a16:creationId xmlns:a16="http://schemas.microsoft.com/office/drawing/2014/main" id="{09B165BB-F098-EEEA-EAFB-B3317BF4C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8600" y="2104140"/>
                <a:ext cx="952500" cy="162810"/>
              </a:xfrm>
              <a:prstGeom prst="rect">
                <a:avLst/>
              </a:prstGeom>
            </p:spPr>
            <p:txBody>
              <a:bodyPr tIns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/>
                <a:r>
                  <a:rPr lang="es-ES" sz="900" dirty="0">
                    <a:solidFill>
                      <a:schemeClr val="bg1">
                        <a:lumMod val="75000"/>
                      </a:schemeClr>
                    </a:solidFill>
                  </a:rPr>
                  <a:t>Dirigidas por la Arquitectura</a:t>
                </a:r>
              </a:p>
            </p:txBody>
          </p:sp>
        </p:grpSp>
        <p:sp>
          <p:nvSpPr>
            <p:cNvPr id="6" name="Marcador de texto 1">
              <a:extLst>
                <a:ext uri="{FF2B5EF4-FFF2-40B4-BE49-F238E27FC236}">
                  <a16:creationId xmlns:a16="http://schemas.microsoft.com/office/drawing/2014/main" id="{08CEB887-63D1-5C14-6DC3-C1DEF14C96C7}"/>
                </a:ext>
              </a:extLst>
            </p:cNvPr>
            <p:cNvSpPr txBox="1">
              <a:spLocks/>
            </p:cNvSpPr>
            <p:nvPr/>
          </p:nvSpPr>
          <p:spPr>
            <a:xfrm>
              <a:off x="4191000" y="1570588"/>
              <a:ext cx="892133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1000" dirty="0">
                  <a:solidFill>
                    <a:schemeClr val="bg1"/>
                  </a:solidFill>
                </a:rPr>
                <a:t>ESTRATEGIA</a:t>
              </a:r>
            </a:p>
          </p:txBody>
        </p:sp>
        <p:cxnSp>
          <p:nvCxnSpPr>
            <p:cNvPr id="7" name="Conector curvado 179">
              <a:extLst>
                <a:ext uri="{FF2B5EF4-FFF2-40B4-BE49-F238E27FC236}">
                  <a16:creationId xmlns:a16="http://schemas.microsoft.com/office/drawing/2014/main" id="{7EAD3869-1332-A3D1-00F4-E353A9615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3293" y="1905507"/>
              <a:ext cx="0" cy="2342643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ysDot"/>
              <a:headEnd type="none" w="med" len="med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curvado 179">
              <a:extLst>
                <a:ext uri="{FF2B5EF4-FFF2-40B4-BE49-F238E27FC236}">
                  <a16:creationId xmlns:a16="http://schemas.microsoft.com/office/drawing/2014/main" id="{BD2C5147-33C6-DD97-5EA8-F82499E4D631}"/>
                </a:ext>
              </a:extLst>
            </p:cNvPr>
            <p:cNvCxnSpPr>
              <a:cxnSpLocks/>
            </p:cNvCxnSpPr>
            <p:nvPr/>
          </p:nvCxnSpPr>
          <p:spPr>
            <a:xfrm>
              <a:off x="6705600" y="1905507"/>
              <a:ext cx="0" cy="2342643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ysDot"/>
              <a:headEnd type="none" w="med" len="med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Marcador de texto 1">
              <a:extLst>
                <a:ext uri="{FF2B5EF4-FFF2-40B4-BE49-F238E27FC236}">
                  <a16:creationId xmlns:a16="http://schemas.microsoft.com/office/drawing/2014/main" id="{F96BD7A2-0664-525B-F46F-23E00DBB581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476510" y="2180340"/>
              <a:ext cx="753377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</a:pPr>
              <a:r>
                <a:rPr lang="es-ES" sz="800" dirty="0">
                  <a:solidFill>
                    <a:schemeClr val="bg1"/>
                  </a:solidFill>
                </a:rPr>
                <a:t>FLEXIBILIDAD</a:t>
              </a:r>
            </a:p>
          </p:txBody>
        </p:sp>
        <p:sp>
          <p:nvSpPr>
            <p:cNvPr id="35" name="Marcador de texto 1">
              <a:extLst>
                <a:ext uri="{FF2B5EF4-FFF2-40B4-BE49-F238E27FC236}">
                  <a16:creationId xmlns:a16="http://schemas.microsoft.com/office/drawing/2014/main" id="{6AB5E123-F855-3FB4-F472-2A6D85A2067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003542" y="3665549"/>
              <a:ext cx="1002392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</a:pPr>
              <a:r>
                <a:rPr lang="es-ES" sz="800" dirty="0">
                  <a:solidFill>
                    <a:schemeClr val="bg1"/>
                  </a:solidFill>
                </a:rPr>
                <a:t>GRANULARIDAD</a:t>
              </a:r>
            </a:p>
          </p:txBody>
        </p:sp>
      </p:grp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E0102A94-4EBB-7059-395F-5D89F5940889}"/>
              </a:ext>
            </a:extLst>
          </p:cNvPr>
          <p:cNvSpPr/>
          <p:nvPr/>
        </p:nvSpPr>
        <p:spPr>
          <a:xfrm>
            <a:off x="2895600" y="2762258"/>
            <a:ext cx="533400" cy="152400"/>
          </a:xfrm>
          <a:prstGeom prst="roundRect">
            <a:avLst>
              <a:gd name="adj" fmla="val 50000"/>
            </a:avLst>
          </a:prstGeom>
          <a:solidFill>
            <a:srgbClr val="5296E6"/>
          </a:solidFill>
        </p:spPr>
        <p:txBody>
          <a:bodyPr tIns="72000" bIns="72000" anchor="ctr"/>
          <a:lstStyle/>
          <a:p>
            <a:pPr algn="ctr"/>
            <a:r>
              <a:rPr lang="es-ES_tradnl" sz="700" dirty="0">
                <a:solidFill>
                  <a:schemeClr val="bg1"/>
                </a:solidFill>
              </a:rPr>
              <a:t>FOCO</a:t>
            </a:r>
          </a:p>
        </p:txBody>
      </p:sp>
    </p:spTree>
    <p:extLst>
      <p:ext uri="{BB962C8B-B14F-4D97-AF65-F5344CB8AC3E}">
        <p14:creationId xmlns:p14="http://schemas.microsoft.com/office/powerpoint/2010/main" val="266054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30739760-B3E0-E0A3-ED1B-540E66887445}"/>
              </a:ext>
            </a:extLst>
          </p:cNvPr>
          <p:cNvSpPr txBox="1"/>
          <p:nvPr/>
        </p:nvSpPr>
        <p:spPr>
          <a:xfrm>
            <a:off x="2994068" y="845346"/>
            <a:ext cx="3155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Orientación a Componentes</a:t>
            </a:r>
          </a:p>
        </p:txBody>
      </p:sp>
      <p:sp>
        <p:nvSpPr>
          <p:cNvPr id="25" name="Marcador de texto 1">
            <a:extLst>
              <a:ext uri="{FF2B5EF4-FFF2-40B4-BE49-F238E27FC236}">
                <a16:creationId xmlns:a16="http://schemas.microsoft.com/office/drawing/2014/main" id="{A1757281-7065-26B4-D37F-9462E3D7722E}"/>
              </a:ext>
            </a:extLst>
          </p:cNvPr>
          <p:cNvSpPr txBox="1">
            <a:spLocks/>
          </p:cNvSpPr>
          <p:nvPr/>
        </p:nvSpPr>
        <p:spPr>
          <a:xfrm>
            <a:off x="4056256" y="1245456"/>
            <a:ext cx="1031488" cy="162810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s-ES" sz="1000" dirty="0">
                <a:solidFill>
                  <a:schemeClr val="bg1"/>
                </a:solidFill>
              </a:rPr>
              <a:t>EJEMPLOS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19487F81-08B7-0975-E429-DE7120F24129}"/>
              </a:ext>
            </a:extLst>
          </p:cNvPr>
          <p:cNvGrpSpPr/>
          <p:nvPr/>
        </p:nvGrpSpPr>
        <p:grpSpPr>
          <a:xfrm>
            <a:off x="495300" y="1809750"/>
            <a:ext cx="8153400" cy="2488404"/>
            <a:chOff x="457200" y="1809750"/>
            <a:chExt cx="8153400" cy="2488404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D9DFF3DB-C0E7-F196-FE01-9BF604DCBD6C}"/>
                </a:ext>
              </a:extLst>
            </p:cNvPr>
            <p:cNvGrpSpPr/>
            <p:nvPr/>
          </p:nvGrpSpPr>
          <p:grpSpPr>
            <a:xfrm>
              <a:off x="457200" y="1809750"/>
              <a:ext cx="8153400" cy="2488404"/>
              <a:chOff x="457200" y="1809750"/>
              <a:chExt cx="7680942" cy="1905000"/>
            </a:xfrm>
          </p:grpSpPr>
          <p:sp>
            <p:nvSpPr>
              <p:cNvPr id="11" name="Rectángulo: esquinas redondeadas 1079">
                <a:extLst>
                  <a:ext uri="{FF2B5EF4-FFF2-40B4-BE49-F238E27FC236}">
                    <a16:creationId xmlns:a16="http://schemas.microsoft.com/office/drawing/2014/main" id="{66B9A326-429B-DBB8-13CC-F8F2858FB345}"/>
                  </a:ext>
                </a:extLst>
              </p:cNvPr>
              <p:cNvSpPr/>
              <p:nvPr/>
            </p:nvSpPr>
            <p:spPr>
              <a:xfrm>
                <a:off x="457200" y="1809750"/>
                <a:ext cx="2536868" cy="1905000"/>
              </a:xfrm>
              <a:prstGeom prst="roundRect">
                <a:avLst>
                  <a:gd name="adj" fmla="val 1801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 w="19050">
                <a:solidFill>
                  <a:srgbClr val="4A59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: esquinas redondeadas 1079">
                <a:extLst>
                  <a:ext uri="{FF2B5EF4-FFF2-40B4-BE49-F238E27FC236}">
                    <a16:creationId xmlns:a16="http://schemas.microsoft.com/office/drawing/2014/main" id="{689DE526-030C-1810-EFFD-43C860F4BC7A}"/>
                  </a:ext>
                </a:extLst>
              </p:cNvPr>
              <p:cNvSpPr/>
              <p:nvPr/>
            </p:nvSpPr>
            <p:spPr>
              <a:xfrm>
                <a:off x="3029237" y="1809750"/>
                <a:ext cx="2536868" cy="1905000"/>
              </a:xfrm>
              <a:prstGeom prst="roundRect">
                <a:avLst>
                  <a:gd name="adj" fmla="val 1801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 w="19050">
                <a:solidFill>
                  <a:srgbClr val="4A59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" name="Rectángulo: esquinas redondeadas 1079">
                <a:extLst>
                  <a:ext uri="{FF2B5EF4-FFF2-40B4-BE49-F238E27FC236}">
                    <a16:creationId xmlns:a16="http://schemas.microsoft.com/office/drawing/2014/main" id="{70A5C5AF-F5CE-1E96-3D48-9D0ECF689A06}"/>
                  </a:ext>
                </a:extLst>
              </p:cNvPr>
              <p:cNvSpPr/>
              <p:nvPr/>
            </p:nvSpPr>
            <p:spPr>
              <a:xfrm>
                <a:off x="5601274" y="1809750"/>
                <a:ext cx="2536868" cy="1905000"/>
              </a:xfrm>
              <a:prstGeom prst="roundRect">
                <a:avLst>
                  <a:gd name="adj" fmla="val 1801"/>
                </a:avLst>
              </a:prstGeom>
              <a:solidFill>
                <a:schemeClr val="tx1">
                  <a:lumMod val="50000"/>
                  <a:lumOff val="50000"/>
                  <a:alpha val="30000"/>
                </a:schemeClr>
              </a:solidFill>
              <a:ln w="19050">
                <a:solidFill>
                  <a:srgbClr val="4A59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26" name="Marcador de texto 1">
              <a:extLst>
                <a:ext uri="{FF2B5EF4-FFF2-40B4-BE49-F238E27FC236}">
                  <a16:creationId xmlns:a16="http://schemas.microsoft.com/office/drawing/2014/main" id="{48FA6D99-AC20-7936-B66F-3BED1632D969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1885950"/>
              <a:ext cx="2514600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1000" dirty="0">
                  <a:solidFill>
                    <a:schemeClr val="bg1"/>
                  </a:solidFill>
                </a:rPr>
                <a:t>ARQUITECTURAS GENERATIVAS</a:t>
              </a:r>
            </a:p>
          </p:txBody>
        </p:sp>
        <p:sp>
          <p:nvSpPr>
            <p:cNvPr id="27" name="Marcador de texto 1">
              <a:extLst>
                <a:ext uri="{FF2B5EF4-FFF2-40B4-BE49-F238E27FC236}">
                  <a16:creationId xmlns:a16="http://schemas.microsoft.com/office/drawing/2014/main" id="{647C9B26-D59F-22B1-FC5E-5E8BAA83A573}"/>
                </a:ext>
              </a:extLst>
            </p:cNvPr>
            <p:cNvSpPr txBox="1">
              <a:spLocks/>
            </p:cNvSpPr>
            <p:nvPr/>
          </p:nvSpPr>
          <p:spPr>
            <a:xfrm>
              <a:off x="3270122" y="1885950"/>
              <a:ext cx="2514600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1000" dirty="0">
                  <a:solidFill>
                    <a:schemeClr val="bg1"/>
                  </a:solidFill>
                </a:rPr>
                <a:t>ARQUITECTURAS ADAPTATIVAS</a:t>
              </a:r>
            </a:p>
          </p:txBody>
        </p:sp>
        <p:sp>
          <p:nvSpPr>
            <p:cNvPr id="32" name="Marcador de texto 1">
              <a:extLst>
                <a:ext uri="{FF2B5EF4-FFF2-40B4-BE49-F238E27FC236}">
                  <a16:creationId xmlns:a16="http://schemas.microsoft.com/office/drawing/2014/main" id="{0992532D-927E-72B7-ECD0-3F0A99C33C48}"/>
                </a:ext>
              </a:extLst>
            </p:cNvPr>
            <p:cNvSpPr txBox="1">
              <a:spLocks/>
            </p:cNvSpPr>
            <p:nvPr/>
          </p:nvSpPr>
          <p:spPr>
            <a:xfrm>
              <a:off x="6006844" y="1885950"/>
              <a:ext cx="2514600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1000" dirty="0">
                  <a:solidFill>
                    <a:schemeClr val="bg1"/>
                  </a:solidFill>
                </a:rPr>
                <a:t>ARQUITECTURAS DELEGATIVAS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C93F353E-8390-9908-84B3-25756159339B}"/>
                </a:ext>
              </a:extLst>
            </p:cNvPr>
            <p:cNvSpPr txBox="1"/>
            <p:nvPr/>
          </p:nvSpPr>
          <p:spPr>
            <a:xfrm>
              <a:off x="533400" y="2189186"/>
              <a:ext cx="2540512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80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es-ES_tradnl" dirty="0"/>
                <a:t>function Inc () { return '(x =&gt; x+1)' }</a:t>
              </a:r>
            </a:p>
            <a:p>
              <a:r>
                <a:rPr lang="es-ES_tradnl" dirty="0"/>
                <a:t>function Dec () { return '(x =&gt; x-1)' }</a:t>
              </a:r>
            </a:p>
            <a:p>
              <a:r>
                <a:rPr lang="es-ES_tradnl" dirty="0"/>
                <a:t>function Iterate (fn) {</a:t>
              </a:r>
            </a:p>
            <a:p>
              <a:r>
                <a:rPr lang="es-ES_tradnl" dirty="0"/>
                <a:t>  return `</a:t>
              </a:r>
            </a:p>
            <a:p>
              <a:r>
                <a:rPr lang="es-ES_tradnl" dirty="0"/>
                <a:t>    function work (xs) {</a:t>
              </a:r>
            </a:p>
            <a:p>
              <a:r>
                <a:rPr lang="es-ES_tradnl" dirty="0"/>
                <a:t>     let ys = []</a:t>
              </a:r>
            </a:p>
            <a:p>
              <a:r>
                <a:rPr lang="es-ES_tradnl" dirty="0"/>
                <a:t>     for (let x of xs) {</a:t>
              </a:r>
            </a:p>
            <a:p>
              <a:r>
                <a:rPr lang="es-ES_tradnl" dirty="0"/>
                <a:t>       ys = [...ys, ${fn}(x)]</a:t>
              </a:r>
            </a:p>
            <a:p>
              <a:r>
                <a:rPr lang="es-ES_tradnl" dirty="0"/>
                <a:t>     }</a:t>
              </a:r>
            </a:p>
            <a:p>
              <a:r>
                <a:rPr lang="es-ES_tradnl" dirty="0"/>
                <a:t>    }</a:t>
              </a:r>
            </a:p>
            <a:p>
              <a:r>
                <a:rPr lang="es-ES_tradnl" dirty="0"/>
                <a:t>    return ys</a:t>
              </a:r>
            </a:p>
            <a:p>
              <a:r>
                <a:rPr lang="es-ES_tradnl" dirty="0"/>
                <a:t>  `</a:t>
              </a:r>
            </a:p>
            <a:p>
              <a:r>
                <a:rPr lang="es-ES_tradnl" dirty="0"/>
                <a:t>}</a:t>
              </a:r>
            </a:p>
            <a:p>
              <a:endParaRPr lang="es-ES_tradnl" dirty="0"/>
            </a:p>
            <a:p>
              <a:r>
                <a:rPr lang="es-ES_tradnl" dirty="0"/>
                <a:t>Iterate (Inc)</a:t>
              </a:r>
            </a:p>
            <a:p>
              <a:r>
                <a:rPr lang="es-ES_tradnl" dirty="0"/>
                <a:t>Iterate (Dec)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7D8C38EA-2594-BE2B-7665-26A68595DB82}"/>
                </a:ext>
              </a:extLst>
            </p:cNvPr>
            <p:cNvSpPr txBox="1"/>
            <p:nvPr/>
          </p:nvSpPr>
          <p:spPr>
            <a:xfrm>
              <a:off x="6006844" y="2189186"/>
              <a:ext cx="2514600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W1(x) { console.log (x+1) }</a:t>
              </a:r>
            </a:p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W2(x) { console.log (x-1) }</a:t>
              </a:r>
            </a:p>
            <a:p>
              <a:endParaRPr lang="es-ES_tradnl" sz="8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Worker (work) {</a:t>
              </a:r>
            </a:p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function execute (xs) {</a:t>
              </a:r>
            </a:p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for (let x of xs) {</a:t>
              </a:r>
            </a:p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work(x)</a:t>
              </a:r>
            </a:p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}</a:t>
              </a:r>
            </a:p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return { execute }</a:t>
              </a:r>
            </a:p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endParaRPr lang="es-ES_tradnl" sz="8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s-ES_tradnl" sz="8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s-ES_tradnl" sz="8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Worker (w1).execute ([1, 2, 3])</a:t>
              </a:r>
            </a:p>
            <a:p>
              <a:r>
                <a:rPr lang="es-ES_tradnl" sz="8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Worker (w2).execute ([1, 2, 3])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7EA2134-8373-0459-EB23-2C2B26269726}"/>
                </a:ext>
              </a:extLst>
            </p:cNvPr>
            <p:cNvSpPr txBox="1"/>
            <p:nvPr/>
          </p:nvSpPr>
          <p:spPr>
            <a:xfrm>
              <a:off x="3250688" y="2189186"/>
              <a:ext cx="254051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80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es-ES_tradnl" dirty="0"/>
                <a:t>function Extends (core) {</a:t>
              </a:r>
            </a:p>
            <a:p>
              <a:r>
                <a:rPr lang="es-ES_tradnl" dirty="0"/>
                <a:t>  return { ...core, </a:t>
              </a:r>
            </a:p>
            <a:p>
              <a:r>
                <a:rPr lang="es-ES_tradnl" dirty="0"/>
                <a:t>    toString () {</a:t>
              </a:r>
            </a:p>
            <a:p>
              <a:r>
                <a:rPr lang="es-ES_tradnl" dirty="0"/>
                <a:t>      return JSON.stringify (core)</a:t>
              </a:r>
            </a:p>
            <a:p>
              <a:r>
                <a:rPr lang="es-ES_tradnl" dirty="0"/>
                <a:t>    }</a:t>
              </a:r>
            </a:p>
            <a:p>
              <a:r>
                <a:rPr lang="es-ES_tradnl" dirty="0"/>
                <a:t>    equals (other) {</a:t>
              </a:r>
            </a:p>
            <a:p>
              <a:r>
                <a:rPr lang="es-ES_tradnl" dirty="0"/>
                <a:t>      return core == other</a:t>
              </a:r>
            </a:p>
            <a:p>
              <a:r>
                <a:rPr lang="es-ES_tradnl" dirty="0"/>
                <a:t>    }</a:t>
              </a:r>
            </a:p>
            <a:p>
              <a:r>
                <a:rPr lang="es-ES_tradnl" dirty="0"/>
                <a:t>  }</a:t>
              </a:r>
            </a:p>
            <a:p>
              <a:r>
                <a:rPr lang="es-ES_tradnl" dirty="0"/>
                <a:t>}</a:t>
              </a:r>
            </a:p>
            <a:p>
              <a:endParaRPr lang="es-ES_tradnl" dirty="0"/>
            </a:p>
            <a:p>
              <a:endParaRPr lang="es-ES_tradnl" dirty="0"/>
            </a:p>
            <a:p>
              <a:endParaRPr lang="es-ES_tradnl" dirty="0"/>
            </a:p>
            <a:p>
              <a:r>
                <a:rPr lang="es-ES_tradnl" dirty="0"/>
                <a:t>Extends ({x:1}).toString ()</a:t>
              </a:r>
            </a:p>
            <a:p>
              <a:r>
                <a:rPr lang="es-ES_tradnl" dirty="0"/>
                <a:t>Extends ({x:1}).equals ({x:1})</a:t>
              </a:r>
            </a:p>
          </p:txBody>
        </p:sp>
      </p:grpSp>
      <p:sp>
        <p:nvSpPr>
          <p:cNvPr id="45" name="Rectángulo redondeado 44">
            <a:extLst>
              <a:ext uri="{FF2B5EF4-FFF2-40B4-BE49-F238E27FC236}">
                <a16:creationId xmlns:a16="http://schemas.microsoft.com/office/drawing/2014/main" id="{D7B2D6EA-3017-E9C3-3A0B-576A64FF5E78}"/>
              </a:ext>
            </a:extLst>
          </p:cNvPr>
          <p:cNvSpPr/>
          <p:nvPr/>
        </p:nvSpPr>
        <p:spPr>
          <a:xfrm>
            <a:off x="5289422" y="2190750"/>
            <a:ext cx="533400" cy="152400"/>
          </a:xfrm>
          <a:prstGeom prst="roundRect">
            <a:avLst>
              <a:gd name="adj" fmla="val 50000"/>
            </a:avLst>
          </a:prstGeom>
          <a:solidFill>
            <a:srgbClr val="5296E6"/>
          </a:solidFill>
        </p:spPr>
        <p:txBody>
          <a:bodyPr tIns="72000" bIns="72000" anchor="ctr"/>
          <a:lstStyle/>
          <a:p>
            <a:pPr algn="ctr"/>
            <a:r>
              <a:rPr lang="es-ES_tradnl" sz="700" dirty="0">
                <a:solidFill>
                  <a:schemeClr val="bg1"/>
                </a:solidFill>
              </a:rPr>
              <a:t>FOCO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7081F70-4CC6-63DE-C87C-BB16489EEB17}"/>
              </a:ext>
            </a:extLst>
          </p:cNvPr>
          <p:cNvGrpSpPr/>
          <p:nvPr/>
        </p:nvGrpSpPr>
        <p:grpSpPr>
          <a:xfrm>
            <a:off x="123734" y="209550"/>
            <a:ext cx="895531" cy="456654"/>
            <a:chOff x="592708" y="874692"/>
            <a:chExt cx="895531" cy="456654"/>
          </a:xfrm>
        </p:grpSpPr>
        <p:sp>
          <p:nvSpPr>
            <p:cNvPr id="3" name="Marcador de texto 1">
              <a:extLst>
                <a:ext uri="{FF2B5EF4-FFF2-40B4-BE49-F238E27FC236}">
                  <a16:creationId xmlns:a16="http://schemas.microsoft.com/office/drawing/2014/main" id="{E790CB19-02C6-B0A9-04A5-09C239BDB3F9}"/>
                </a:ext>
              </a:extLst>
            </p:cNvPr>
            <p:cNvSpPr txBox="1">
              <a:spLocks/>
            </p:cNvSpPr>
            <p:nvPr/>
          </p:nvSpPr>
          <p:spPr>
            <a:xfrm>
              <a:off x="592708" y="1168536"/>
              <a:ext cx="895531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IE" sz="1000" dirty="0">
                  <a:solidFill>
                    <a:schemeClr val="bg1"/>
                  </a:solidFill>
                </a:rPr>
                <a:t>Basics</a:t>
              </a:r>
            </a:p>
          </p:txBody>
        </p:sp>
        <p:pic>
          <p:nvPicPr>
            <p:cNvPr id="4" name="Gráfico 3" descr="Pasos de baile contorno">
              <a:extLst>
                <a:ext uri="{FF2B5EF4-FFF2-40B4-BE49-F238E27FC236}">
                  <a16:creationId xmlns:a16="http://schemas.microsoft.com/office/drawing/2014/main" id="{C1998125-AF67-D8B2-B07E-BC7EE9961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5727" y="874692"/>
              <a:ext cx="269493" cy="269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7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E6B0BBAB-47A8-672B-7452-DCC4875F70C8}"/>
              </a:ext>
            </a:extLst>
          </p:cNvPr>
          <p:cNvSpPr txBox="1"/>
          <p:nvPr/>
        </p:nvSpPr>
        <p:spPr>
          <a:xfrm>
            <a:off x="3124201" y="845346"/>
            <a:ext cx="289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Hooks de Extensión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C01D7C2-AC75-ECD3-E407-B63E1F3BCCAF}"/>
              </a:ext>
            </a:extLst>
          </p:cNvPr>
          <p:cNvSpPr txBox="1">
            <a:spLocks/>
          </p:cNvSpPr>
          <p:nvPr/>
        </p:nvSpPr>
        <p:spPr>
          <a:xfrm>
            <a:off x="3247328" y="1245456"/>
            <a:ext cx="2649344" cy="162810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s-ES" sz="1000" dirty="0">
                <a:solidFill>
                  <a:schemeClr val="bg1"/>
                </a:solidFill>
              </a:rPr>
              <a:t>ARQUITECTURAS DIRIGIDAS POR EL LENGUAJE</a:t>
            </a:r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2374F273-37D1-1C49-2D90-49D4DE43C5F3}"/>
              </a:ext>
            </a:extLst>
          </p:cNvPr>
          <p:cNvSpPr txBox="1">
            <a:spLocks/>
          </p:cNvSpPr>
          <p:nvPr/>
        </p:nvSpPr>
        <p:spPr>
          <a:xfrm>
            <a:off x="4155533" y="3932940"/>
            <a:ext cx="895531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Hooks de Adición</a:t>
            </a:r>
          </a:p>
        </p:txBody>
      </p:sp>
      <p:sp>
        <p:nvSpPr>
          <p:cNvPr id="58" name="Flecha derecha 57">
            <a:extLst>
              <a:ext uri="{FF2B5EF4-FFF2-40B4-BE49-F238E27FC236}">
                <a16:creationId xmlns:a16="http://schemas.microsoft.com/office/drawing/2014/main" id="{9473B3A3-3273-832F-78F3-CAD542FBFD48}"/>
              </a:ext>
            </a:extLst>
          </p:cNvPr>
          <p:cNvSpPr/>
          <p:nvPr/>
        </p:nvSpPr>
        <p:spPr>
          <a:xfrm>
            <a:off x="4953000" y="2851077"/>
            <a:ext cx="687291" cy="231549"/>
          </a:xfrm>
          <a:prstGeom prst="rightArrow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99CBD1D8-C325-7213-8832-4CE25A55CB30}"/>
              </a:ext>
            </a:extLst>
          </p:cNvPr>
          <p:cNvSpPr/>
          <p:nvPr/>
        </p:nvSpPr>
        <p:spPr>
          <a:xfrm rot="5400000">
            <a:off x="4277452" y="3438141"/>
            <a:ext cx="687291" cy="231549"/>
          </a:xfrm>
          <a:prstGeom prst="rightArrow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id="{9FE01071-F912-FC72-4BD6-7A23DEEF0321}"/>
              </a:ext>
            </a:extLst>
          </p:cNvPr>
          <p:cNvSpPr/>
          <p:nvPr/>
        </p:nvSpPr>
        <p:spPr>
          <a:xfrm rot="16200000">
            <a:off x="4277452" y="2348419"/>
            <a:ext cx="687291" cy="231549"/>
          </a:xfrm>
          <a:prstGeom prst="rightArrow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2" name="Marcador de texto 1">
            <a:extLst>
              <a:ext uri="{FF2B5EF4-FFF2-40B4-BE49-F238E27FC236}">
                <a16:creationId xmlns:a16="http://schemas.microsoft.com/office/drawing/2014/main" id="{428D11EC-E5A2-B43E-4085-4D97518E3C90}"/>
              </a:ext>
            </a:extLst>
          </p:cNvPr>
          <p:cNvSpPr txBox="1">
            <a:spLocks/>
          </p:cNvSpPr>
          <p:nvPr/>
        </p:nvSpPr>
        <p:spPr>
          <a:xfrm>
            <a:off x="5530924" y="2829126"/>
            <a:ext cx="895531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Hooks de Intercesión</a:t>
            </a:r>
          </a:p>
        </p:txBody>
      </p:sp>
      <p:sp>
        <p:nvSpPr>
          <p:cNvPr id="63" name="Marcador de texto 1">
            <a:extLst>
              <a:ext uri="{FF2B5EF4-FFF2-40B4-BE49-F238E27FC236}">
                <a16:creationId xmlns:a16="http://schemas.microsoft.com/office/drawing/2014/main" id="{DFE975DF-E043-9B10-2154-BBC47EEFD855}"/>
              </a:ext>
            </a:extLst>
          </p:cNvPr>
          <p:cNvSpPr txBox="1">
            <a:spLocks/>
          </p:cNvSpPr>
          <p:nvPr/>
        </p:nvSpPr>
        <p:spPr>
          <a:xfrm>
            <a:off x="4140965" y="1751893"/>
            <a:ext cx="895531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Hooks de Extensión</a:t>
            </a:r>
          </a:p>
        </p:txBody>
      </p:sp>
      <p:sp>
        <p:nvSpPr>
          <p:cNvPr id="64" name="Flecha derecha 63">
            <a:extLst>
              <a:ext uri="{FF2B5EF4-FFF2-40B4-BE49-F238E27FC236}">
                <a16:creationId xmlns:a16="http://schemas.microsoft.com/office/drawing/2014/main" id="{DB264DA1-AAD8-8C77-35B7-777BCC6807B2}"/>
              </a:ext>
            </a:extLst>
          </p:cNvPr>
          <p:cNvSpPr/>
          <p:nvPr/>
        </p:nvSpPr>
        <p:spPr>
          <a:xfrm flipH="1">
            <a:off x="3505200" y="2851077"/>
            <a:ext cx="687291" cy="231549"/>
          </a:xfrm>
          <a:prstGeom prst="rightArrow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5" name="Marcador de texto 1">
            <a:extLst>
              <a:ext uri="{FF2B5EF4-FFF2-40B4-BE49-F238E27FC236}">
                <a16:creationId xmlns:a16="http://schemas.microsoft.com/office/drawing/2014/main" id="{F64438DE-00F6-6364-2D84-0118552007E6}"/>
              </a:ext>
            </a:extLst>
          </p:cNvPr>
          <p:cNvSpPr txBox="1">
            <a:spLocks/>
          </p:cNvSpPr>
          <p:nvPr/>
        </p:nvSpPr>
        <p:spPr>
          <a:xfrm>
            <a:off x="2697603" y="2829126"/>
            <a:ext cx="895531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Hooks de Delegación</a:t>
            </a:r>
          </a:p>
        </p:txBody>
      </p:sp>
      <p:grpSp>
        <p:nvGrpSpPr>
          <p:cNvPr id="66" name="Agrupar 87">
            <a:extLst>
              <a:ext uri="{FF2B5EF4-FFF2-40B4-BE49-F238E27FC236}">
                <a16:creationId xmlns:a16="http://schemas.microsoft.com/office/drawing/2014/main" id="{2AE21CAC-B4C6-05AB-E88C-77B419194176}"/>
              </a:ext>
            </a:extLst>
          </p:cNvPr>
          <p:cNvGrpSpPr>
            <a:grpSpLocks noChangeAspect="1"/>
          </p:cNvGrpSpPr>
          <p:nvPr/>
        </p:nvGrpSpPr>
        <p:grpSpPr>
          <a:xfrm>
            <a:off x="4069899" y="2724150"/>
            <a:ext cx="1004202" cy="560798"/>
            <a:chOff x="1900541" y="4077072"/>
            <a:chExt cx="484476" cy="288032"/>
          </a:xfrm>
        </p:grpSpPr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65A4A210-C4BE-B724-4CA0-9587616A326C}"/>
                </a:ext>
              </a:extLst>
            </p:cNvPr>
            <p:cNvSpPr/>
            <p:nvPr/>
          </p:nvSpPr>
          <p:spPr>
            <a:xfrm>
              <a:off x="1952969" y="4077072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Rectángulo 67">
              <a:extLst>
                <a:ext uri="{FF2B5EF4-FFF2-40B4-BE49-F238E27FC236}">
                  <a16:creationId xmlns:a16="http://schemas.microsoft.com/office/drawing/2014/main" id="{A1B1E1E5-D54C-585B-8774-AB82F7F0577B}"/>
                </a:ext>
              </a:extLst>
            </p:cNvPr>
            <p:cNvSpPr/>
            <p:nvPr/>
          </p:nvSpPr>
          <p:spPr>
            <a:xfrm>
              <a:off x="1900541" y="4149080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Rectángulo 68">
              <a:extLst>
                <a:ext uri="{FF2B5EF4-FFF2-40B4-BE49-F238E27FC236}">
                  <a16:creationId xmlns:a16="http://schemas.microsoft.com/office/drawing/2014/main" id="{1052DAE6-CD0D-5A31-DEF3-E62F7CDA9E0B}"/>
                </a:ext>
              </a:extLst>
            </p:cNvPr>
            <p:cNvSpPr/>
            <p:nvPr/>
          </p:nvSpPr>
          <p:spPr>
            <a:xfrm>
              <a:off x="1900541" y="4219434"/>
              <a:ext cx="129615" cy="480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Marcador de texto 1">
            <a:extLst>
              <a:ext uri="{FF2B5EF4-FFF2-40B4-BE49-F238E27FC236}">
                <a16:creationId xmlns:a16="http://schemas.microsoft.com/office/drawing/2014/main" id="{591CB400-8F3C-820D-1938-EB2F3400CEFD}"/>
              </a:ext>
            </a:extLst>
          </p:cNvPr>
          <p:cNvSpPr txBox="1">
            <a:spLocks/>
          </p:cNvSpPr>
          <p:nvPr/>
        </p:nvSpPr>
        <p:spPr>
          <a:xfrm>
            <a:off x="4312528" y="2900302"/>
            <a:ext cx="590731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298311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6AABA6A4-D237-5A17-467E-5BC4DDFA7079}"/>
              </a:ext>
            </a:extLst>
          </p:cNvPr>
          <p:cNvGrpSpPr/>
          <p:nvPr/>
        </p:nvGrpSpPr>
        <p:grpSpPr>
          <a:xfrm>
            <a:off x="2162274" y="1888852"/>
            <a:ext cx="5278305" cy="2891853"/>
            <a:chOff x="2162274" y="1736452"/>
            <a:chExt cx="5278305" cy="2891853"/>
          </a:xfrm>
        </p:grpSpPr>
        <p:sp>
          <p:nvSpPr>
            <p:cNvPr id="11" name="Rectángulo: esquinas redondeadas 1079">
              <a:extLst>
                <a:ext uri="{FF2B5EF4-FFF2-40B4-BE49-F238E27FC236}">
                  <a16:creationId xmlns:a16="http://schemas.microsoft.com/office/drawing/2014/main" id="{60448029-3459-0AC2-39CF-023E81D229BE}"/>
                </a:ext>
              </a:extLst>
            </p:cNvPr>
            <p:cNvSpPr/>
            <p:nvPr/>
          </p:nvSpPr>
          <p:spPr>
            <a:xfrm>
              <a:off x="2162274" y="1736452"/>
              <a:ext cx="2621568" cy="1428244"/>
            </a:xfrm>
            <a:prstGeom prst="roundRect">
              <a:avLst>
                <a:gd name="adj" fmla="val 3339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 w="19050">
              <a:solidFill>
                <a:srgbClr val="4A59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" name="Rectángulo: esquinas redondeadas 1079">
              <a:extLst>
                <a:ext uri="{FF2B5EF4-FFF2-40B4-BE49-F238E27FC236}">
                  <a16:creationId xmlns:a16="http://schemas.microsoft.com/office/drawing/2014/main" id="{93C0A115-090A-57E3-A89A-53F07A937E46}"/>
                </a:ext>
              </a:extLst>
            </p:cNvPr>
            <p:cNvSpPr/>
            <p:nvPr/>
          </p:nvSpPr>
          <p:spPr>
            <a:xfrm>
              <a:off x="4819011" y="1736452"/>
              <a:ext cx="2621568" cy="1428244"/>
            </a:xfrm>
            <a:prstGeom prst="roundRect">
              <a:avLst>
                <a:gd name="adj" fmla="val 3339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 w="19050">
              <a:solidFill>
                <a:srgbClr val="4A59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Rectángulo: esquinas redondeadas 1079">
              <a:extLst>
                <a:ext uri="{FF2B5EF4-FFF2-40B4-BE49-F238E27FC236}">
                  <a16:creationId xmlns:a16="http://schemas.microsoft.com/office/drawing/2014/main" id="{C24308B3-49CC-2390-46A9-A3DF4455C5CD}"/>
                </a:ext>
              </a:extLst>
            </p:cNvPr>
            <p:cNvSpPr/>
            <p:nvPr/>
          </p:nvSpPr>
          <p:spPr>
            <a:xfrm>
              <a:off x="2162274" y="3200061"/>
              <a:ext cx="2621568" cy="1428244"/>
            </a:xfrm>
            <a:prstGeom prst="roundRect">
              <a:avLst>
                <a:gd name="adj" fmla="val 3339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 w="19050">
              <a:solidFill>
                <a:srgbClr val="4A59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: esquinas redondeadas 1079">
              <a:extLst>
                <a:ext uri="{FF2B5EF4-FFF2-40B4-BE49-F238E27FC236}">
                  <a16:creationId xmlns:a16="http://schemas.microsoft.com/office/drawing/2014/main" id="{02075C4F-C139-9F9A-6DD8-75AE612F1609}"/>
                </a:ext>
              </a:extLst>
            </p:cNvPr>
            <p:cNvSpPr/>
            <p:nvPr/>
          </p:nvSpPr>
          <p:spPr>
            <a:xfrm>
              <a:off x="4819011" y="3200061"/>
              <a:ext cx="2621568" cy="1428244"/>
            </a:xfrm>
            <a:prstGeom prst="roundRect">
              <a:avLst>
                <a:gd name="adj" fmla="val 3339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 w="19050">
              <a:solidFill>
                <a:srgbClr val="4A59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6B0BBAB-47A8-672B-7452-DCC4875F70C8}"/>
              </a:ext>
            </a:extLst>
          </p:cNvPr>
          <p:cNvSpPr txBox="1"/>
          <p:nvPr/>
        </p:nvSpPr>
        <p:spPr>
          <a:xfrm>
            <a:off x="2705514" y="845346"/>
            <a:ext cx="3732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Técnicas de Extensión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1956716-4CBF-99CC-D202-309C04FEF06D}"/>
              </a:ext>
            </a:extLst>
          </p:cNvPr>
          <p:cNvGrpSpPr/>
          <p:nvPr/>
        </p:nvGrpSpPr>
        <p:grpSpPr>
          <a:xfrm>
            <a:off x="1742190" y="1888852"/>
            <a:ext cx="162810" cy="2891853"/>
            <a:chOff x="1950718" y="1736452"/>
            <a:chExt cx="162810" cy="2891853"/>
          </a:xfrm>
        </p:grpSpPr>
        <p:sp>
          <p:nvSpPr>
            <p:cNvPr id="18" name="Marcador de texto 1">
              <a:extLst>
                <a:ext uri="{FF2B5EF4-FFF2-40B4-BE49-F238E27FC236}">
                  <a16:creationId xmlns:a16="http://schemas.microsoft.com/office/drawing/2014/main" id="{23EC79EF-7A32-B175-2225-25727E57F28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318001" y="3832778"/>
              <a:ext cx="1428244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800" dirty="0">
                  <a:solidFill>
                    <a:schemeClr val="bg1">
                      <a:lumMod val="85000"/>
                    </a:schemeClr>
                  </a:solidFill>
                </a:rPr>
                <a:t>TÉCNICAS DINÁMICAS</a:t>
              </a:r>
            </a:p>
          </p:txBody>
        </p:sp>
        <p:sp>
          <p:nvSpPr>
            <p:cNvPr id="19" name="Marcador de texto 1">
              <a:extLst>
                <a:ext uri="{FF2B5EF4-FFF2-40B4-BE49-F238E27FC236}">
                  <a16:creationId xmlns:a16="http://schemas.microsoft.com/office/drawing/2014/main" id="{9A742C82-DBB9-0A49-A731-3568B0CEBAC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318001" y="2369169"/>
              <a:ext cx="1428244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800" dirty="0">
                  <a:solidFill>
                    <a:schemeClr val="bg1">
                      <a:lumMod val="85000"/>
                    </a:schemeClr>
                  </a:solidFill>
                </a:rPr>
                <a:t>TÉCNICAS ESTÁTICAS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60635D8D-5D95-C881-AFBC-68F9CCC7EAFB}"/>
              </a:ext>
            </a:extLst>
          </p:cNvPr>
          <p:cNvGrpSpPr/>
          <p:nvPr/>
        </p:nvGrpSpPr>
        <p:grpSpPr>
          <a:xfrm>
            <a:off x="2161669" y="1494540"/>
            <a:ext cx="5278303" cy="162810"/>
            <a:chOff x="2161669" y="1567348"/>
            <a:chExt cx="5278303" cy="162810"/>
          </a:xfrm>
        </p:grpSpPr>
        <p:sp>
          <p:nvSpPr>
            <p:cNvPr id="22" name="Marcador de texto 1">
              <a:extLst>
                <a:ext uri="{FF2B5EF4-FFF2-40B4-BE49-F238E27FC236}">
                  <a16:creationId xmlns:a16="http://schemas.microsoft.com/office/drawing/2014/main" id="{3E9EE469-113B-E000-3C15-B0C6E3016DD5}"/>
                </a:ext>
              </a:extLst>
            </p:cNvPr>
            <p:cNvSpPr txBox="1">
              <a:spLocks/>
            </p:cNvSpPr>
            <p:nvPr/>
          </p:nvSpPr>
          <p:spPr>
            <a:xfrm>
              <a:off x="2161669" y="1567348"/>
              <a:ext cx="2621568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800" dirty="0">
                  <a:solidFill>
                    <a:schemeClr val="bg1">
                      <a:lumMod val="85000"/>
                    </a:schemeClr>
                  </a:solidFill>
                </a:rPr>
                <a:t>ADAPTACIÓN EN ANCHURA</a:t>
              </a:r>
            </a:p>
          </p:txBody>
        </p:sp>
        <p:sp>
          <p:nvSpPr>
            <p:cNvPr id="23" name="Marcador de texto 1">
              <a:extLst>
                <a:ext uri="{FF2B5EF4-FFF2-40B4-BE49-F238E27FC236}">
                  <a16:creationId xmlns:a16="http://schemas.microsoft.com/office/drawing/2014/main" id="{57B63256-5571-5B8C-755E-C5710613004A}"/>
                </a:ext>
              </a:extLst>
            </p:cNvPr>
            <p:cNvSpPr txBox="1">
              <a:spLocks/>
            </p:cNvSpPr>
            <p:nvPr/>
          </p:nvSpPr>
          <p:spPr>
            <a:xfrm>
              <a:off x="4818405" y="1567348"/>
              <a:ext cx="2621567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800" dirty="0">
                  <a:solidFill>
                    <a:schemeClr val="bg1">
                      <a:lumMod val="85000"/>
                    </a:schemeClr>
                  </a:solidFill>
                </a:rPr>
                <a:t>ADAPTACIÓN EN PRODUNDIDAD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5095A21C-EF05-0425-3DB7-5986241C03A2}"/>
              </a:ext>
            </a:extLst>
          </p:cNvPr>
          <p:cNvGrpSpPr/>
          <p:nvPr/>
        </p:nvGrpSpPr>
        <p:grpSpPr>
          <a:xfrm>
            <a:off x="1894590" y="1889697"/>
            <a:ext cx="162810" cy="2891853"/>
            <a:chOff x="1950718" y="1736452"/>
            <a:chExt cx="162810" cy="2891853"/>
          </a:xfrm>
        </p:grpSpPr>
        <p:sp>
          <p:nvSpPr>
            <p:cNvPr id="26" name="Marcador de texto 1">
              <a:extLst>
                <a:ext uri="{FF2B5EF4-FFF2-40B4-BE49-F238E27FC236}">
                  <a16:creationId xmlns:a16="http://schemas.microsoft.com/office/drawing/2014/main" id="{578F9DD5-4040-C751-1CA0-E586A403C3D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318001" y="3832778"/>
              <a:ext cx="1428244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7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LATE BINDING</a:t>
              </a:r>
            </a:p>
          </p:txBody>
        </p:sp>
        <p:sp>
          <p:nvSpPr>
            <p:cNvPr id="27" name="Marcador de texto 1">
              <a:extLst>
                <a:ext uri="{FF2B5EF4-FFF2-40B4-BE49-F238E27FC236}">
                  <a16:creationId xmlns:a16="http://schemas.microsoft.com/office/drawing/2014/main" id="{B90B6FA4-078B-ABFB-46DE-221B6FED64E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318001" y="2369169"/>
              <a:ext cx="1428244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7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EARLY BINDING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E8282C5-C959-6CAE-928F-2398806E0D3A}"/>
              </a:ext>
            </a:extLst>
          </p:cNvPr>
          <p:cNvGrpSpPr/>
          <p:nvPr/>
        </p:nvGrpSpPr>
        <p:grpSpPr>
          <a:xfrm>
            <a:off x="2161669" y="1646940"/>
            <a:ext cx="5278303" cy="162810"/>
            <a:chOff x="2161669" y="1567348"/>
            <a:chExt cx="5278303" cy="162810"/>
          </a:xfrm>
        </p:grpSpPr>
        <p:sp>
          <p:nvSpPr>
            <p:cNvPr id="29" name="Marcador de texto 1">
              <a:extLst>
                <a:ext uri="{FF2B5EF4-FFF2-40B4-BE49-F238E27FC236}">
                  <a16:creationId xmlns:a16="http://schemas.microsoft.com/office/drawing/2014/main" id="{111FE954-7E2B-6550-4072-5EF75C40B37D}"/>
                </a:ext>
              </a:extLst>
            </p:cNvPr>
            <p:cNvSpPr txBox="1">
              <a:spLocks/>
            </p:cNvSpPr>
            <p:nvPr/>
          </p:nvSpPr>
          <p:spPr>
            <a:xfrm>
              <a:off x="2161669" y="1567348"/>
              <a:ext cx="2621568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7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STRUCTURAL ADAPTATION</a:t>
              </a:r>
            </a:p>
          </p:txBody>
        </p:sp>
        <p:sp>
          <p:nvSpPr>
            <p:cNvPr id="30" name="Marcador de texto 1">
              <a:extLst>
                <a:ext uri="{FF2B5EF4-FFF2-40B4-BE49-F238E27FC236}">
                  <a16:creationId xmlns:a16="http://schemas.microsoft.com/office/drawing/2014/main" id="{6B26C092-F8AF-4D66-BB8D-45E8BF47EE1D}"/>
                </a:ext>
              </a:extLst>
            </p:cNvPr>
            <p:cNvSpPr txBox="1">
              <a:spLocks/>
            </p:cNvSpPr>
            <p:nvPr/>
          </p:nvSpPr>
          <p:spPr>
            <a:xfrm>
              <a:off x="4818405" y="1567348"/>
              <a:ext cx="2621567" cy="162810"/>
            </a:xfrm>
            <a:prstGeom prst="rect">
              <a:avLst/>
            </a:prstGeom>
          </p:spPr>
          <p:txBody>
            <a:bodyPr tIns="72000" bIns="7200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s-ES" sz="700" dirty="0">
                  <a:solidFill>
                    <a:schemeClr val="bg1">
                      <a:lumMod val="8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BEHABIOURAL ADAPTATION</a:t>
              </a:r>
            </a:p>
          </p:txBody>
        </p:sp>
      </p:grpSp>
      <p:sp>
        <p:nvSpPr>
          <p:cNvPr id="31" name="Marcador de texto 1">
            <a:extLst>
              <a:ext uri="{FF2B5EF4-FFF2-40B4-BE49-F238E27FC236}">
                <a16:creationId xmlns:a16="http://schemas.microsoft.com/office/drawing/2014/main" id="{7383BB75-869A-35E5-FCA8-144331916A23}"/>
              </a:ext>
            </a:extLst>
          </p:cNvPr>
          <p:cNvSpPr txBox="1">
            <a:spLocks/>
          </p:cNvSpPr>
          <p:nvPr/>
        </p:nvSpPr>
        <p:spPr>
          <a:xfrm>
            <a:off x="2241960" y="1962374"/>
            <a:ext cx="2465682" cy="162810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s-ES" sz="900" dirty="0">
                <a:solidFill>
                  <a:schemeClr val="bg1"/>
                </a:solidFill>
              </a:rPr>
              <a:t>TÉCNICAS DE ADICION</a:t>
            </a:r>
          </a:p>
        </p:txBody>
      </p:sp>
      <p:sp>
        <p:nvSpPr>
          <p:cNvPr id="32" name="Marcador de texto 1">
            <a:extLst>
              <a:ext uri="{FF2B5EF4-FFF2-40B4-BE49-F238E27FC236}">
                <a16:creationId xmlns:a16="http://schemas.microsoft.com/office/drawing/2014/main" id="{E8D04AF0-AE44-7050-AE88-B2473431B837}"/>
              </a:ext>
            </a:extLst>
          </p:cNvPr>
          <p:cNvSpPr txBox="1">
            <a:spLocks/>
          </p:cNvSpPr>
          <p:nvPr/>
        </p:nvSpPr>
        <p:spPr>
          <a:xfrm>
            <a:off x="4898697" y="1962374"/>
            <a:ext cx="2465682" cy="162810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s-ES" sz="900" dirty="0">
                <a:solidFill>
                  <a:schemeClr val="bg1"/>
                </a:solidFill>
              </a:rPr>
              <a:t>TÉCNICAS DE INTERCESIÓN</a:t>
            </a:r>
          </a:p>
        </p:txBody>
      </p:sp>
      <p:sp>
        <p:nvSpPr>
          <p:cNvPr id="33" name="Marcador de texto 1">
            <a:extLst>
              <a:ext uri="{FF2B5EF4-FFF2-40B4-BE49-F238E27FC236}">
                <a16:creationId xmlns:a16="http://schemas.microsoft.com/office/drawing/2014/main" id="{48492A4B-649D-61B3-406B-EB91D71DFECD}"/>
              </a:ext>
            </a:extLst>
          </p:cNvPr>
          <p:cNvSpPr txBox="1">
            <a:spLocks/>
          </p:cNvSpPr>
          <p:nvPr/>
        </p:nvSpPr>
        <p:spPr>
          <a:xfrm>
            <a:off x="2241960" y="3425983"/>
            <a:ext cx="2465682" cy="162810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s-ES" sz="900" dirty="0">
                <a:solidFill>
                  <a:schemeClr val="bg1"/>
                </a:solidFill>
              </a:rPr>
              <a:t>TECNICAS DE EXTENSIÓN</a:t>
            </a:r>
          </a:p>
        </p:txBody>
      </p:sp>
      <p:sp>
        <p:nvSpPr>
          <p:cNvPr id="34" name="Marcador de texto 1">
            <a:extLst>
              <a:ext uri="{FF2B5EF4-FFF2-40B4-BE49-F238E27FC236}">
                <a16:creationId xmlns:a16="http://schemas.microsoft.com/office/drawing/2014/main" id="{CF111347-AED8-773B-31CA-0FE343CD5BBF}"/>
              </a:ext>
            </a:extLst>
          </p:cNvPr>
          <p:cNvSpPr txBox="1">
            <a:spLocks/>
          </p:cNvSpPr>
          <p:nvPr/>
        </p:nvSpPr>
        <p:spPr>
          <a:xfrm>
            <a:off x="4898697" y="3425983"/>
            <a:ext cx="2465682" cy="162810"/>
          </a:xfrm>
          <a:prstGeom prst="rect">
            <a:avLst/>
          </a:prstGeom>
        </p:spPr>
        <p:txBody>
          <a:bodyPr tIns="72000" bIns="7200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s-ES" sz="900" dirty="0">
                <a:solidFill>
                  <a:schemeClr val="bg1"/>
                </a:solidFill>
              </a:rPr>
              <a:t>TÉCNICAS DE DELEGACIÓN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8DE2E005-000D-BDB1-E9BA-D24800EA489E}"/>
              </a:ext>
            </a:extLst>
          </p:cNvPr>
          <p:cNvGrpSpPr/>
          <p:nvPr/>
        </p:nvGrpSpPr>
        <p:grpSpPr>
          <a:xfrm>
            <a:off x="3219448" y="2266950"/>
            <a:ext cx="451248" cy="865651"/>
            <a:chOff x="3230167" y="2090496"/>
            <a:chExt cx="451248" cy="865651"/>
          </a:xfrm>
        </p:grpSpPr>
        <p:grpSp>
          <p:nvGrpSpPr>
            <p:cNvPr id="35" name="Agrupar 87">
              <a:extLst>
                <a:ext uri="{FF2B5EF4-FFF2-40B4-BE49-F238E27FC236}">
                  <a16:creationId xmlns:a16="http://schemas.microsoft.com/office/drawing/2014/main" id="{B6C2C652-022D-7160-1250-86BA0C6ED0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0167" y="2513410"/>
              <a:ext cx="451248" cy="252000"/>
              <a:chOff x="1900541" y="4077072"/>
              <a:chExt cx="484476" cy="288032"/>
            </a:xfrm>
          </p:grpSpPr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DB13344C-830B-4F9E-50C1-D9A2EE20DBBC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C9354DEF-D95A-4630-F1CC-F7DF56ABF5AD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B79630B8-E7C6-AE53-17A5-786ECEBEB144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Agrupar 87">
              <a:extLst>
                <a:ext uri="{FF2B5EF4-FFF2-40B4-BE49-F238E27FC236}">
                  <a16:creationId xmlns:a16="http://schemas.microsoft.com/office/drawing/2014/main" id="{616AA6BD-EA13-E590-5834-ACA44B67D0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0167" y="2245164"/>
              <a:ext cx="451248" cy="252000"/>
              <a:chOff x="1900541" y="4077072"/>
              <a:chExt cx="484476" cy="288032"/>
            </a:xfrm>
          </p:grpSpPr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454FAE84-018F-A2F7-BFB2-D328926C7D98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740DCEFC-9B05-1700-AF24-ABE7717A29F9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C51FF00D-3802-AD5F-33BC-3925DDE63EC8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Marcador de texto 1">
              <a:extLst>
                <a:ext uri="{FF2B5EF4-FFF2-40B4-BE49-F238E27FC236}">
                  <a16:creationId xmlns:a16="http://schemas.microsoft.com/office/drawing/2014/main" id="{DB3183B7-CD4A-C9D3-B0B3-F3737E134D9D}"/>
                </a:ext>
              </a:extLst>
            </p:cNvPr>
            <p:cNvSpPr txBox="1">
              <a:spLocks/>
            </p:cNvSpPr>
            <p:nvPr/>
          </p:nvSpPr>
          <p:spPr>
            <a:xfrm>
              <a:off x="3278999" y="2090496"/>
              <a:ext cx="40241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Core</a:t>
              </a:r>
            </a:p>
          </p:txBody>
        </p:sp>
        <p:sp>
          <p:nvSpPr>
            <p:cNvPr id="44" name="Marcador de texto 1">
              <a:extLst>
                <a:ext uri="{FF2B5EF4-FFF2-40B4-BE49-F238E27FC236}">
                  <a16:creationId xmlns:a16="http://schemas.microsoft.com/office/drawing/2014/main" id="{BC73F7FA-9595-6518-B1BB-4082BFA8183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78997" y="2793337"/>
              <a:ext cx="402415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Ext</a:t>
              </a: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18FC93C-0CA6-E343-5F48-A4CE621E0675}"/>
              </a:ext>
            </a:extLst>
          </p:cNvPr>
          <p:cNvGrpSpPr/>
          <p:nvPr/>
        </p:nvGrpSpPr>
        <p:grpSpPr>
          <a:xfrm>
            <a:off x="3231782" y="3641111"/>
            <a:ext cx="451248" cy="1092468"/>
            <a:chOff x="3267372" y="3536682"/>
            <a:chExt cx="451248" cy="1092468"/>
          </a:xfrm>
        </p:grpSpPr>
        <p:grpSp>
          <p:nvGrpSpPr>
            <p:cNvPr id="47" name="Agrupar 87">
              <a:extLst>
                <a:ext uri="{FF2B5EF4-FFF2-40B4-BE49-F238E27FC236}">
                  <a16:creationId xmlns:a16="http://schemas.microsoft.com/office/drawing/2014/main" id="{466C82FB-E719-35FC-B48E-3A62AFF01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67372" y="4186413"/>
              <a:ext cx="451248" cy="252000"/>
              <a:chOff x="1900541" y="4077072"/>
              <a:chExt cx="484476" cy="288032"/>
            </a:xfrm>
          </p:grpSpPr>
          <p:sp>
            <p:nvSpPr>
              <p:cNvPr id="54" name="Rectángulo 53">
                <a:extLst>
                  <a:ext uri="{FF2B5EF4-FFF2-40B4-BE49-F238E27FC236}">
                    <a16:creationId xmlns:a16="http://schemas.microsoft.com/office/drawing/2014/main" id="{CC51219E-B0A2-E2FF-2C75-91A19D0E1448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1E745F57-B124-590B-150F-233CA4881BD6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8954D05F-2D8D-3173-06D3-B4E1377FB50D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" name="Agrupar 87">
              <a:extLst>
                <a:ext uri="{FF2B5EF4-FFF2-40B4-BE49-F238E27FC236}">
                  <a16:creationId xmlns:a16="http://schemas.microsoft.com/office/drawing/2014/main" id="{E932D257-0493-9A9E-3E61-5F88CE50D9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67372" y="3691350"/>
              <a:ext cx="451248" cy="252000"/>
              <a:chOff x="1900541" y="4077072"/>
              <a:chExt cx="484476" cy="288032"/>
            </a:xfrm>
          </p:grpSpPr>
          <p:sp>
            <p:nvSpPr>
              <p:cNvPr id="51" name="Rectángulo 50">
                <a:extLst>
                  <a:ext uri="{FF2B5EF4-FFF2-40B4-BE49-F238E27FC236}">
                    <a16:creationId xmlns:a16="http://schemas.microsoft.com/office/drawing/2014/main" id="{C3333A5F-3A37-59A4-D8E0-3A3FD7F4C0FE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Rectángulo 51">
                <a:extLst>
                  <a:ext uri="{FF2B5EF4-FFF2-40B4-BE49-F238E27FC236}">
                    <a16:creationId xmlns:a16="http://schemas.microsoft.com/office/drawing/2014/main" id="{6013A34B-0BC6-C69A-4E37-C6708A1C9DE6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C984DD6C-C03B-69CB-0976-F9230B4B1005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9" name="Marcador de texto 1">
              <a:extLst>
                <a:ext uri="{FF2B5EF4-FFF2-40B4-BE49-F238E27FC236}">
                  <a16:creationId xmlns:a16="http://schemas.microsoft.com/office/drawing/2014/main" id="{BFAF09B1-0B43-DA2A-761D-86880FE4178B}"/>
                </a:ext>
              </a:extLst>
            </p:cNvPr>
            <p:cNvSpPr txBox="1">
              <a:spLocks/>
            </p:cNvSpPr>
            <p:nvPr/>
          </p:nvSpPr>
          <p:spPr>
            <a:xfrm>
              <a:off x="3316203" y="3536682"/>
              <a:ext cx="40241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Ext</a:t>
              </a:r>
            </a:p>
          </p:txBody>
        </p:sp>
        <p:sp>
          <p:nvSpPr>
            <p:cNvPr id="50" name="Marcador de texto 1">
              <a:extLst>
                <a:ext uri="{FF2B5EF4-FFF2-40B4-BE49-F238E27FC236}">
                  <a16:creationId xmlns:a16="http://schemas.microsoft.com/office/drawing/2014/main" id="{4464B17B-7735-C8E5-4C07-01452A45FCE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316202" y="4466340"/>
              <a:ext cx="402417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Core</a:t>
              </a:r>
            </a:p>
          </p:txBody>
        </p:sp>
        <p:cxnSp>
          <p:nvCxnSpPr>
            <p:cNvPr id="57" name="Conector curvado 179">
              <a:extLst>
                <a:ext uri="{FF2B5EF4-FFF2-40B4-BE49-F238E27FC236}">
                  <a16:creationId xmlns:a16="http://schemas.microsoft.com/office/drawing/2014/main" id="{4C7AD75B-1AC6-FA28-1904-97D2138D123C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3517412" y="3943350"/>
              <a:ext cx="0" cy="243063"/>
            </a:xfrm>
            <a:prstGeom prst="straightConnector1">
              <a:avLst/>
            </a:prstGeom>
            <a:ln w="9525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AC8F3C12-3A1D-AAA9-0A1A-7E160611AD70}"/>
              </a:ext>
            </a:extLst>
          </p:cNvPr>
          <p:cNvGrpSpPr/>
          <p:nvPr/>
        </p:nvGrpSpPr>
        <p:grpSpPr>
          <a:xfrm>
            <a:off x="5695444" y="2395568"/>
            <a:ext cx="867488" cy="414810"/>
            <a:chOff x="498250" y="351540"/>
            <a:chExt cx="867488" cy="414810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D87C8D99-29E8-7DC0-2DAD-C96CC669FB7E}"/>
                </a:ext>
              </a:extLst>
            </p:cNvPr>
            <p:cNvSpPr/>
            <p:nvPr/>
          </p:nvSpPr>
          <p:spPr>
            <a:xfrm>
              <a:off x="963322" y="514350"/>
              <a:ext cx="402416" cy="252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4" name="Agrupar 87">
              <a:extLst>
                <a:ext uri="{FF2B5EF4-FFF2-40B4-BE49-F238E27FC236}">
                  <a16:creationId xmlns:a16="http://schemas.microsoft.com/office/drawing/2014/main" id="{50414061-6AB7-CFBC-1AD2-8B092D28A0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8250" y="514350"/>
              <a:ext cx="451248" cy="252000"/>
              <a:chOff x="1900541" y="4077072"/>
              <a:chExt cx="484476" cy="288032"/>
            </a:xfrm>
          </p:grpSpPr>
          <p:sp>
            <p:nvSpPr>
              <p:cNvPr id="77" name="Rectángulo 76">
                <a:extLst>
                  <a:ext uri="{FF2B5EF4-FFF2-40B4-BE49-F238E27FC236}">
                    <a16:creationId xmlns:a16="http://schemas.microsoft.com/office/drawing/2014/main" id="{E19FE7C3-9B28-7DEB-FF10-388253A980E7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Rectángulo 77">
                <a:extLst>
                  <a:ext uri="{FF2B5EF4-FFF2-40B4-BE49-F238E27FC236}">
                    <a16:creationId xmlns:a16="http://schemas.microsoft.com/office/drawing/2014/main" id="{B1C153D1-E0B4-9397-7DEE-689AD88C545A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Rectángulo 78">
                <a:extLst>
                  <a:ext uri="{FF2B5EF4-FFF2-40B4-BE49-F238E27FC236}">
                    <a16:creationId xmlns:a16="http://schemas.microsoft.com/office/drawing/2014/main" id="{07A0DFA4-9888-C1BD-B971-5D9B741E54BA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5" name="Marcador de texto 1">
              <a:extLst>
                <a:ext uri="{FF2B5EF4-FFF2-40B4-BE49-F238E27FC236}">
                  <a16:creationId xmlns:a16="http://schemas.microsoft.com/office/drawing/2014/main" id="{9C034DD4-8256-A848-3D6B-245C8A770857}"/>
                </a:ext>
              </a:extLst>
            </p:cNvPr>
            <p:cNvSpPr txBox="1">
              <a:spLocks/>
            </p:cNvSpPr>
            <p:nvPr/>
          </p:nvSpPr>
          <p:spPr>
            <a:xfrm>
              <a:off x="549090" y="351540"/>
              <a:ext cx="40241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Core</a:t>
              </a:r>
            </a:p>
          </p:txBody>
        </p:sp>
        <p:sp>
          <p:nvSpPr>
            <p:cNvPr id="76" name="Marcador de texto 1">
              <a:extLst>
                <a:ext uri="{FF2B5EF4-FFF2-40B4-BE49-F238E27FC236}">
                  <a16:creationId xmlns:a16="http://schemas.microsoft.com/office/drawing/2014/main" id="{BFFB3E36-2FBD-9759-6AA2-11752C8CB99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51599" y="358837"/>
              <a:ext cx="402415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Ext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6B893254-B45E-F0F8-9570-4B806060A546}"/>
              </a:ext>
            </a:extLst>
          </p:cNvPr>
          <p:cNvGrpSpPr/>
          <p:nvPr/>
        </p:nvGrpSpPr>
        <p:grpSpPr>
          <a:xfrm>
            <a:off x="5486693" y="3867150"/>
            <a:ext cx="1284990" cy="416257"/>
            <a:chOff x="609600" y="475707"/>
            <a:chExt cx="1284990" cy="416257"/>
          </a:xfrm>
        </p:grpSpPr>
        <p:grpSp>
          <p:nvGrpSpPr>
            <p:cNvPr id="85" name="Agrupar 87">
              <a:extLst>
                <a:ext uri="{FF2B5EF4-FFF2-40B4-BE49-F238E27FC236}">
                  <a16:creationId xmlns:a16="http://schemas.microsoft.com/office/drawing/2014/main" id="{1AB1566A-5F5A-F127-9EA3-906AE3F199B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1443342" y="639964"/>
              <a:ext cx="451248" cy="252000"/>
              <a:chOff x="1900541" y="4077072"/>
              <a:chExt cx="484476" cy="288032"/>
            </a:xfrm>
          </p:grpSpPr>
          <p:sp>
            <p:nvSpPr>
              <p:cNvPr id="92" name="Rectángulo 91">
                <a:extLst>
                  <a:ext uri="{FF2B5EF4-FFF2-40B4-BE49-F238E27FC236}">
                    <a16:creationId xmlns:a16="http://schemas.microsoft.com/office/drawing/2014/main" id="{FB456BF1-DE13-FD12-458E-58CA1A7C9805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Rectángulo 92">
                <a:extLst>
                  <a:ext uri="{FF2B5EF4-FFF2-40B4-BE49-F238E27FC236}">
                    <a16:creationId xmlns:a16="http://schemas.microsoft.com/office/drawing/2014/main" id="{034FECAE-C848-06DC-67E3-4290CCC3F95E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Rectángulo 93">
                <a:extLst>
                  <a:ext uri="{FF2B5EF4-FFF2-40B4-BE49-F238E27FC236}">
                    <a16:creationId xmlns:a16="http://schemas.microsoft.com/office/drawing/2014/main" id="{C47322A1-B54B-680C-3EBB-D8B7CCE4E14A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Agrupar 87">
              <a:extLst>
                <a:ext uri="{FF2B5EF4-FFF2-40B4-BE49-F238E27FC236}">
                  <a16:creationId xmlns:a16="http://schemas.microsoft.com/office/drawing/2014/main" id="{ABA55FAE-98DD-7E2F-8FBF-B56CA906A5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" y="639964"/>
              <a:ext cx="451248" cy="252000"/>
              <a:chOff x="1900541" y="4077072"/>
              <a:chExt cx="484476" cy="288032"/>
            </a:xfrm>
          </p:grpSpPr>
          <p:sp>
            <p:nvSpPr>
              <p:cNvPr id="89" name="Rectángulo 88">
                <a:extLst>
                  <a:ext uri="{FF2B5EF4-FFF2-40B4-BE49-F238E27FC236}">
                    <a16:creationId xmlns:a16="http://schemas.microsoft.com/office/drawing/2014/main" id="{AA1D8B81-7A11-10F6-02B2-F61FE9FE096D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Rectángulo 89">
                <a:extLst>
                  <a:ext uri="{FF2B5EF4-FFF2-40B4-BE49-F238E27FC236}">
                    <a16:creationId xmlns:a16="http://schemas.microsoft.com/office/drawing/2014/main" id="{3FDC52F6-BDF0-7778-28E2-7BD8679F6180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Rectángulo 90">
                <a:extLst>
                  <a:ext uri="{FF2B5EF4-FFF2-40B4-BE49-F238E27FC236}">
                    <a16:creationId xmlns:a16="http://schemas.microsoft.com/office/drawing/2014/main" id="{48F6A4E1-99AA-9FB7-C9DA-3285C3323FA8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Marcador de texto 1">
              <a:extLst>
                <a:ext uri="{FF2B5EF4-FFF2-40B4-BE49-F238E27FC236}">
                  <a16:creationId xmlns:a16="http://schemas.microsoft.com/office/drawing/2014/main" id="{0D751CCE-1F96-55D5-ABE9-5A945D023936}"/>
                </a:ext>
              </a:extLst>
            </p:cNvPr>
            <p:cNvSpPr txBox="1">
              <a:spLocks/>
            </p:cNvSpPr>
            <p:nvPr/>
          </p:nvSpPr>
          <p:spPr>
            <a:xfrm>
              <a:off x="658432" y="485296"/>
              <a:ext cx="40241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Core</a:t>
              </a:r>
            </a:p>
          </p:txBody>
        </p:sp>
        <p:sp>
          <p:nvSpPr>
            <p:cNvPr id="88" name="Marcador de texto 1">
              <a:extLst>
                <a:ext uri="{FF2B5EF4-FFF2-40B4-BE49-F238E27FC236}">
                  <a16:creationId xmlns:a16="http://schemas.microsoft.com/office/drawing/2014/main" id="{AEC5C2DE-E520-FBE6-C91F-A600AD1B510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43342" y="475707"/>
              <a:ext cx="395868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800" dirty="0">
                  <a:solidFill>
                    <a:schemeClr val="bg1"/>
                  </a:solidFill>
                </a:rPr>
                <a:t>Ext</a:t>
              </a:r>
            </a:p>
          </p:txBody>
        </p:sp>
      </p:grpSp>
      <p:cxnSp>
        <p:nvCxnSpPr>
          <p:cNvPr id="96" name="Conector curvado 179">
            <a:extLst>
              <a:ext uri="{FF2B5EF4-FFF2-40B4-BE49-F238E27FC236}">
                <a16:creationId xmlns:a16="http://schemas.microsoft.com/office/drawing/2014/main" id="{F2C43477-5089-38D5-4654-D93038139DAC}"/>
              </a:ext>
            </a:extLst>
          </p:cNvPr>
          <p:cNvCxnSpPr>
            <a:cxnSpLocks/>
            <a:stCxn id="92" idx="3"/>
            <a:endCxn id="89" idx="3"/>
          </p:cNvCxnSpPr>
          <p:nvPr/>
        </p:nvCxnSpPr>
        <p:spPr>
          <a:xfrm flipH="1">
            <a:off x="5937941" y="4157407"/>
            <a:ext cx="382494" cy="0"/>
          </a:xfrm>
          <a:prstGeom prst="straightConnector1">
            <a:avLst/>
          </a:prstGeom>
          <a:ln w="9525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riángulo 98">
            <a:extLst>
              <a:ext uri="{FF2B5EF4-FFF2-40B4-BE49-F238E27FC236}">
                <a16:creationId xmlns:a16="http://schemas.microsoft.com/office/drawing/2014/main" id="{5A0F5665-68E2-A5D0-6E33-C64B3D2EFDAA}"/>
              </a:ext>
            </a:extLst>
          </p:cNvPr>
          <p:cNvSpPr/>
          <p:nvPr/>
        </p:nvSpPr>
        <p:spPr>
          <a:xfrm>
            <a:off x="3426134" y="4049464"/>
            <a:ext cx="108000" cy="76200"/>
          </a:xfrm>
          <a:prstGeom prst="triangle">
            <a:avLst/>
          </a:prstGeom>
          <a:solidFill>
            <a:schemeClr val="bg1"/>
          </a:solidFill>
          <a:ln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400" b="1" dirty="0">
              <a:solidFill>
                <a:schemeClr val="bg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6E9C3DE-3583-268E-ECC0-964F8CCC59D5}"/>
              </a:ext>
            </a:extLst>
          </p:cNvPr>
          <p:cNvGrpSpPr/>
          <p:nvPr/>
        </p:nvGrpSpPr>
        <p:grpSpPr>
          <a:xfrm>
            <a:off x="123734" y="209550"/>
            <a:ext cx="895531" cy="456654"/>
            <a:chOff x="592708" y="874692"/>
            <a:chExt cx="895531" cy="456654"/>
          </a:xfrm>
        </p:grpSpPr>
        <p:sp>
          <p:nvSpPr>
            <p:cNvPr id="7" name="Marcador de texto 1">
              <a:extLst>
                <a:ext uri="{FF2B5EF4-FFF2-40B4-BE49-F238E27FC236}">
                  <a16:creationId xmlns:a16="http://schemas.microsoft.com/office/drawing/2014/main" id="{18D7A828-2849-1D23-1FB2-BBBA98C7F082}"/>
                </a:ext>
              </a:extLst>
            </p:cNvPr>
            <p:cNvSpPr txBox="1">
              <a:spLocks/>
            </p:cNvSpPr>
            <p:nvPr/>
          </p:nvSpPr>
          <p:spPr>
            <a:xfrm>
              <a:off x="592708" y="1168536"/>
              <a:ext cx="895531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n-IE" sz="1000" dirty="0">
                  <a:solidFill>
                    <a:schemeClr val="bg1"/>
                  </a:solidFill>
                </a:rPr>
                <a:t>Techniques</a:t>
              </a:r>
            </a:p>
          </p:txBody>
        </p:sp>
        <p:pic>
          <p:nvPicPr>
            <p:cNvPr id="8" name="Gráfico 7" descr="Pasos de baile contorno">
              <a:extLst>
                <a:ext uri="{FF2B5EF4-FFF2-40B4-BE49-F238E27FC236}">
                  <a16:creationId xmlns:a16="http://schemas.microsoft.com/office/drawing/2014/main" id="{3752A991-476B-2F90-ED05-B12ECF75E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5727" y="874692"/>
              <a:ext cx="269493" cy="269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25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30739760-B3E0-E0A3-ED1B-540E66887445}"/>
              </a:ext>
            </a:extLst>
          </p:cNvPr>
          <p:cNvSpPr txBox="1"/>
          <p:nvPr/>
        </p:nvSpPr>
        <p:spPr>
          <a:xfrm>
            <a:off x="2957150" y="845346"/>
            <a:ext cx="3229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Componentes &amp; Extensiones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38EADCA-D176-0B98-50AA-9A81D35592DD}"/>
              </a:ext>
            </a:extLst>
          </p:cNvPr>
          <p:cNvGrpSpPr/>
          <p:nvPr/>
        </p:nvGrpSpPr>
        <p:grpSpPr>
          <a:xfrm>
            <a:off x="2784895" y="2582008"/>
            <a:ext cx="3615905" cy="473257"/>
            <a:chOff x="2784895" y="2582008"/>
            <a:chExt cx="3615905" cy="473257"/>
          </a:xfrm>
        </p:grpSpPr>
        <p:grpSp>
          <p:nvGrpSpPr>
            <p:cNvPr id="2" name="Agrupar 87">
              <a:extLst>
                <a:ext uri="{FF2B5EF4-FFF2-40B4-BE49-F238E27FC236}">
                  <a16:creationId xmlns:a16="http://schemas.microsoft.com/office/drawing/2014/main" id="{47A51FE2-D97A-2218-703A-11EBBF5EAC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9400" y="2767265"/>
              <a:ext cx="515712" cy="288000"/>
              <a:chOff x="1900541" y="4077072"/>
              <a:chExt cx="484476" cy="288032"/>
            </a:xfrm>
          </p:grpSpPr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B192DF96-D7AD-5A7C-1835-9F6BC86B552A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DAD03B0E-C42D-8FA5-853B-E89D36CA20E8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D9128562-9CB0-90A2-0483-2399A5510A1F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Marcador de texto 1">
              <a:extLst>
                <a:ext uri="{FF2B5EF4-FFF2-40B4-BE49-F238E27FC236}">
                  <a16:creationId xmlns:a16="http://schemas.microsoft.com/office/drawing/2014/main" id="{4C5D595D-F72E-821C-E1E0-3C76FF3808DF}"/>
                </a:ext>
              </a:extLst>
            </p:cNvPr>
            <p:cNvSpPr txBox="1">
              <a:spLocks/>
            </p:cNvSpPr>
            <p:nvPr/>
          </p:nvSpPr>
          <p:spPr>
            <a:xfrm>
              <a:off x="2784895" y="2582008"/>
              <a:ext cx="56507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1000" dirty="0">
                  <a:solidFill>
                    <a:schemeClr val="bg1"/>
                  </a:solidFill>
                </a:rPr>
                <a:t>Core</a:t>
              </a:r>
            </a:p>
          </p:txBody>
        </p:sp>
        <p:grpSp>
          <p:nvGrpSpPr>
            <p:cNvPr id="7" name="Agrupar 87">
              <a:extLst>
                <a:ext uri="{FF2B5EF4-FFF2-40B4-BE49-F238E27FC236}">
                  <a16:creationId xmlns:a16="http://schemas.microsoft.com/office/drawing/2014/main" id="{0BD723B0-D11A-9041-70B2-E354A8F2D7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37385" y="2767265"/>
              <a:ext cx="515712" cy="288000"/>
              <a:chOff x="1900541" y="4077072"/>
              <a:chExt cx="484476" cy="288032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732D7805-6273-56F4-3B29-D2BE42EE4E70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pattFill prst="pct2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93A36837-896E-8CEF-34C0-BA048C86164D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pattFill prst="pct2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953BF47C-8898-9499-F233-60C1F4490406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pattFill prst="pct2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Marcador de texto 1">
              <a:extLst>
                <a:ext uri="{FF2B5EF4-FFF2-40B4-BE49-F238E27FC236}">
                  <a16:creationId xmlns:a16="http://schemas.microsoft.com/office/drawing/2014/main" id="{E2619738-0FAF-302F-D6E2-39C347D72C9F}"/>
                </a:ext>
              </a:extLst>
            </p:cNvPr>
            <p:cNvSpPr txBox="1">
              <a:spLocks/>
            </p:cNvSpPr>
            <p:nvPr/>
          </p:nvSpPr>
          <p:spPr>
            <a:xfrm>
              <a:off x="5835724" y="2582008"/>
              <a:ext cx="56507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1000" dirty="0">
                  <a:solidFill>
                    <a:schemeClr val="bg1"/>
                  </a:solidFill>
                </a:rPr>
                <a:t>Ext</a:t>
              </a:r>
            </a:p>
          </p:txBody>
        </p:sp>
      </p:grpSp>
      <p:cxnSp>
        <p:nvCxnSpPr>
          <p:cNvPr id="19" name="Conector curvado 179">
            <a:extLst>
              <a:ext uri="{FF2B5EF4-FFF2-40B4-BE49-F238E27FC236}">
                <a16:creationId xmlns:a16="http://schemas.microsoft.com/office/drawing/2014/main" id="{93792AF2-8EF0-1D55-14DB-68E9F3B9ED33}"/>
              </a:ext>
            </a:extLst>
          </p:cNvPr>
          <p:cNvCxnSpPr>
            <a:cxnSpLocks/>
          </p:cNvCxnSpPr>
          <p:nvPr/>
        </p:nvCxnSpPr>
        <p:spPr>
          <a:xfrm>
            <a:off x="2288704" y="3525235"/>
            <a:ext cx="360608" cy="0"/>
          </a:xfrm>
          <a:prstGeom prst="straightConnector1">
            <a:avLst/>
          </a:prstGeom>
          <a:ln w="9525" cmpd="sng">
            <a:solidFill>
              <a:schemeClr val="bg1">
                <a:lumMod val="95000"/>
              </a:schemeClr>
            </a:solidFill>
            <a:prstDash val="sysDot"/>
            <a:headEnd type="none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179">
            <a:extLst>
              <a:ext uri="{FF2B5EF4-FFF2-40B4-BE49-F238E27FC236}">
                <a16:creationId xmlns:a16="http://schemas.microsoft.com/office/drawing/2014/main" id="{9A2F7552-A86D-41C9-DC38-758ED5648457}"/>
              </a:ext>
            </a:extLst>
          </p:cNvPr>
          <p:cNvCxnSpPr>
            <a:cxnSpLocks/>
          </p:cNvCxnSpPr>
          <p:nvPr/>
        </p:nvCxnSpPr>
        <p:spPr>
          <a:xfrm flipH="1">
            <a:off x="6880940" y="2235717"/>
            <a:ext cx="304800" cy="0"/>
          </a:xfrm>
          <a:prstGeom prst="straightConnector1">
            <a:avLst/>
          </a:prstGeom>
          <a:ln w="9525" cmpd="sng">
            <a:solidFill>
              <a:schemeClr val="bg1">
                <a:lumMod val="95000"/>
              </a:schemeClr>
            </a:solidFill>
            <a:prstDash val="sysDot"/>
            <a:headEnd type="none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7681B-53EC-3EF3-699F-0C749912FACC}"/>
              </a:ext>
            </a:extLst>
          </p:cNvPr>
          <p:cNvSpPr txBox="1"/>
          <p:nvPr/>
        </p:nvSpPr>
        <p:spPr>
          <a:xfrm>
            <a:off x="2649312" y="3140871"/>
            <a:ext cx="1371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" dirty="0"/>
              <a:t>class Core {</a:t>
            </a:r>
          </a:p>
          <a:p>
            <a:r>
              <a:rPr lang="es-ES" dirty="0"/>
              <a:t>  constructor () {}</a:t>
            </a:r>
          </a:p>
          <a:p>
            <a:r>
              <a:rPr lang="es-ES" dirty="0"/>
              <a:t>  fx () {}</a:t>
            </a:r>
          </a:p>
          <a:p>
            <a:r>
              <a:rPr lang="es-ES" dirty="0"/>
              <a:t>  fy () {}</a:t>
            </a:r>
          </a:p>
          <a:p>
            <a:r>
              <a:rPr lang="es-ES" dirty="0"/>
              <a:t>}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EBC6CC5-0654-CDEE-6818-4349348A6B1E}"/>
              </a:ext>
            </a:extLst>
          </p:cNvPr>
          <p:cNvSpPr txBox="1"/>
          <p:nvPr/>
        </p:nvSpPr>
        <p:spPr>
          <a:xfrm>
            <a:off x="5402869" y="1857597"/>
            <a:ext cx="1665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" dirty="0"/>
              <a:t>function Ext(core) {</a:t>
            </a:r>
          </a:p>
          <a:p>
            <a:r>
              <a:rPr lang="es-ES" dirty="0"/>
              <a:t>  Object.assing (core, {</a:t>
            </a:r>
          </a:p>
          <a:p>
            <a:r>
              <a:rPr lang="es-ES" dirty="0"/>
              <a:t>    toString () {}</a:t>
            </a:r>
          </a:p>
          <a:p>
            <a:r>
              <a:rPr lang="es-ES" dirty="0"/>
              <a:t>    equals   () {}</a:t>
            </a:r>
          </a:p>
          <a:p>
            <a:r>
              <a:rPr lang="es-ES" dirty="0"/>
              <a:t>  }</a:t>
            </a:r>
          </a:p>
          <a:p>
            <a:r>
              <a:rPr lang="es-ES" dirty="0"/>
              <a:t>}</a:t>
            </a:r>
          </a:p>
        </p:txBody>
      </p:sp>
      <p:sp>
        <p:nvSpPr>
          <p:cNvPr id="27" name="Marcador de texto 1">
            <a:extLst>
              <a:ext uri="{FF2B5EF4-FFF2-40B4-BE49-F238E27FC236}">
                <a16:creationId xmlns:a16="http://schemas.microsoft.com/office/drawing/2014/main" id="{802F0D46-BD2F-6A5F-69C0-E1DB42E7D777}"/>
              </a:ext>
            </a:extLst>
          </p:cNvPr>
          <p:cNvSpPr txBox="1">
            <a:spLocks/>
          </p:cNvSpPr>
          <p:nvPr/>
        </p:nvSpPr>
        <p:spPr>
          <a:xfrm>
            <a:off x="1295400" y="3353271"/>
            <a:ext cx="86322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Contrato del Componente</a:t>
            </a:r>
          </a:p>
        </p:txBody>
      </p:sp>
      <p:sp>
        <p:nvSpPr>
          <p:cNvPr id="29" name="Marcador de texto 1">
            <a:extLst>
              <a:ext uri="{FF2B5EF4-FFF2-40B4-BE49-F238E27FC236}">
                <a16:creationId xmlns:a16="http://schemas.microsoft.com/office/drawing/2014/main" id="{15F8FA70-A809-0E4B-B957-289C9DE9CBCD}"/>
              </a:ext>
            </a:extLst>
          </p:cNvPr>
          <p:cNvSpPr txBox="1">
            <a:spLocks/>
          </p:cNvSpPr>
          <p:nvPr/>
        </p:nvSpPr>
        <p:spPr>
          <a:xfrm>
            <a:off x="7239000" y="2074023"/>
            <a:ext cx="86322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Contrato de Extensión</a:t>
            </a:r>
          </a:p>
        </p:txBody>
      </p:sp>
    </p:spTree>
    <p:extLst>
      <p:ext uri="{BB962C8B-B14F-4D97-AF65-F5344CB8AC3E}">
        <p14:creationId xmlns:p14="http://schemas.microsoft.com/office/powerpoint/2010/main" val="191774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30739760-B3E0-E0A3-ED1B-540E66887445}"/>
              </a:ext>
            </a:extLst>
          </p:cNvPr>
          <p:cNvSpPr txBox="1"/>
          <p:nvPr/>
        </p:nvSpPr>
        <p:spPr>
          <a:xfrm>
            <a:off x="3303873" y="845346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1600" b="1">
                <a:solidFill>
                  <a:srgbClr val="C2185B"/>
                </a:solidFill>
              </a:defRPr>
            </a:lvl1pPr>
          </a:lstStyle>
          <a:p>
            <a:pPr algn="ctr"/>
            <a:r>
              <a:rPr lang="es-E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Contrato de Extensión</a:t>
            </a: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1DDD653-D99B-E61A-F148-0C299C3B166A}"/>
              </a:ext>
            </a:extLst>
          </p:cNvPr>
          <p:cNvCxnSpPr>
            <a:cxnSpLocks/>
          </p:cNvCxnSpPr>
          <p:nvPr/>
        </p:nvCxnSpPr>
        <p:spPr>
          <a:xfrm flipH="1">
            <a:off x="3505200" y="2909611"/>
            <a:ext cx="2195594" cy="0"/>
          </a:xfrm>
          <a:prstGeom prst="line">
            <a:avLst/>
          </a:prstGeom>
          <a:ln w="9525" cmpd="sng">
            <a:solidFill>
              <a:schemeClr val="bg1"/>
            </a:solidFill>
            <a:headEnd type="none"/>
            <a:tailEnd type="none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45A81A89-1E88-E5B9-ED5E-C937A97D6E86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4495800" y="2819611"/>
            <a:ext cx="180000" cy="180000"/>
            <a:chOff x="4759794" y="6193507"/>
            <a:chExt cx="144000" cy="144000"/>
          </a:xfrm>
        </p:grpSpPr>
        <p:sp>
          <p:nvSpPr>
            <p:cNvPr id="4" name="Arco 3">
              <a:extLst>
                <a:ext uri="{FF2B5EF4-FFF2-40B4-BE49-F238E27FC236}">
                  <a16:creationId xmlns:a16="http://schemas.microsoft.com/office/drawing/2014/main" id="{96E53DC6-6B1E-FBAD-15DE-83E92A75E2A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59794" y="6193507"/>
              <a:ext cx="144000" cy="144000"/>
            </a:xfrm>
            <a:prstGeom prst="arc">
              <a:avLst>
                <a:gd name="adj1" fmla="val 16200000"/>
                <a:gd name="adj2" fmla="val 5218590"/>
              </a:avLst>
            </a:prstGeom>
            <a:solidFill>
              <a:srgbClr val="4A5965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E0100298-8CE1-8A65-996C-876CC62E29B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778404" y="6211507"/>
              <a:ext cx="108000" cy="1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s-ES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39" name="Marcador de texto 1">
            <a:extLst>
              <a:ext uri="{FF2B5EF4-FFF2-40B4-BE49-F238E27FC236}">
                <a16:creationId xmlns:a16="http://schemas.microsoft.com/office/drawing/2014/main" id="{64819B8B-9483-36B0-34E0-278D919C77BE}"/>
              </a:ext>
            </a:extLst>
          </p:cNvPr>
          <p:cNvSpPr txBox="1">
            <a:spLocks/>
          </p:cNvSpPr>
          <p:nvPr/>
        </p:nvSpPr>
        <p:spPr>
          <a:xfrm>
            <a:off x="2784895" y="2582008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45" name="Marcador de texto 1">
            <a:extLst>
              <a:ext uri="{FF2B5EF4-FFF2-40B4-BE49-F238E27FC236}">
                <a16:creationId xmlns:a16="http://schemas.microsoft.com/office/drawing/2014/main" id="{0F187D7B-A80D-2852-1907-86D652740D4E}"/>
              </a:ext>
            </a:extLst>
          </p:cNvPr>
          <p:cNvSpPr txBox="1">
            <a:spLocks/>
          </p:cNvSpPr>
          <p:nvPr/>
        </p:nvSpPr>
        <p:spPr>
          <a:xfrm>
            <a:off x="5835724" y="2582008"/>
            <a:ext cx="56507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1000" dirty="0">
                <a:solidFill>
                  <a:schemeClr val="bg1"/>
                </a:solidFill>
              </a:rPr>
              <a:t>Ext</a:t>
            </a:r>
          </a:p>
        </p:txBody>
      </p:sp>
      <p:cxnSp>
        <p:nvCxnSpPr>
          <p:cNvPr id="53" name="Conector curvado 179">
            <a:extLst>
              <a:ext uri="{FF2B5EF4-FFF2-40B4-BE49-F238E27FC236}">
                <a16:creationId xmlns:a16="http://schemas.microsoft.com/office/drawing/2014/main" id="{115B686B-FE85-8986-42F4-9BC9F513CA25}"/>
              </a:ext>
            </a:extLst>
          </p:cNvPr>
          <p:cNvCxnSpPr>
            <a:cxnSpLocks/>
          </p:cNvCxnSpPr>
          <p:nvPr/>
        </p:nvCxnSpPr>
        <p:spPr>
          <a:xfrm flipV="1">
            <a:off x="4585800" y="3105150"/>
            <a:ext cx="0" cy="413194"/>
          </a:xfrm>
          <a:prstGeom prst="straightConnector1">
            <a:avLst/>
          </a:prstGeom>
          <a:ln w="9525" cmpd="sng">
            <a:solidFill>
              <a:schemeClr val="bg1">
                <a:lumMod val="95000"/>
              </a:schemeClr>
            </a:solidFill>
            <a:prstDash val="sysDot"/>
            <a:headEnd type="none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Marcador de texto 1">
            <a:extLst>
              <a:ext uri="{FF2B5EF4-FFF2-40B4-BE49-F238E27FC236}">
                <a16:creationId xmlns:a16="http://schemas.microsoft.com/office/drawing/2014/main" id="{4B7205E7-68BB-41F9-F283-A52C2762A29D}"/>
              </a:ext>
            </a:extLst>
          </p:cNvPr>
          <p:cNvSpPr txBox="1">
            <a:spLocks/>
          </p:cNvSpPr>
          <p:nvPr/>
        </p:nvSpPr>
        <p:spPr>
          <a:xfrm>
            <a:off x="4140387" y="3604542"/>
            <a:ext cx="863226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Contrato de Composición</a:t>
            </a:r>
          </a:p>
        </p:txBody>
      </p:sp>
      <p:cxnSp>
        <p:nvCxnSpPr>
          <p:cNvPr id="59" name="Conector curvado 179">
            <a:extLst>
              <a:ext uri="{FF2B5EF4-FFF2-40B4-BE49-F238E27FC236}">
                <a16:creationId xmlns:a16="http://schemas.microsoft.com/office/drawing/2014/main" id="{56DA7749-696E-5F0A-81DB-70E174B0F5C5}"/>
              </a:ext>
            </a:extLst>
          </p:cNvPr>
          <p:cNvCxnSpPr>
            <a:cxnSpLocks/>
          </p:cNvCxnSpPr>
          <p:nvPr/>
        </p:nvCxnSpPr>
        <p:spPr>
          <a:xfrm>
            <a:off x="3790074" y="2686631"/>
            <a:ext cx="583758" cy="0"/>
          </a:xfrm>
          <a:prstGeom prst="straightConnector1">
            <a:avLst/>
          </a:prstGeom>
          <a:ln w="9525" cmpd="sng">
            <a:solidFill>
              <a:schemeClr val="bg1"/>
            </a:solidFill>
            <a:prstDash val="dash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Marcador de texto 1">
            <a:extLst>
              <a:ext uri="{FF2B5EF4-FFF2-40B4-BE49-F238E27FC236}">
                <a16:creationId xmlns:a16="http://schemas.microsoft.com/office/drawing/2014/main" id="{DE5D276C-CB26-124F-67B2-1DF157869C68}"/>
              </a:ext>
            </a:extLst>
          </p:cNvPr>
          <p:cNvSpPr txBox="1">
            <a:spLocks/>
          </p:cNvSpPr>
          <p:nvPr/>
        </p:nvSpPr>
        <p:spPr>
          <a:xfrm flipH="1">
            <a:off x="3716596" y="2437109"/>
            <a:ext cx="684302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toString ()</a:t>
            </a:r>
          </a:p>
        </p:txBody>
      </p:sp>
      <p:cxnSp>
        <p:nvCxnSpPr>
          <p:cNvPr id="65" name="Conector curvado 179">
            <a:extLst>
              <a:ext uri="{FF2B5EF4-FFF2-40B4-BE49-F238E27FC236}">
                <a16:creationId xmlns:a16="http://schemas.microsoft.com/office/drawing/2014/main" id="{977DFEFA-319E-F66A-A032-3448A3D47CBC}"/>
              </a:ext>
            </a:extLst>
          </p:cNvPr>
          <p:cNvCxnSpPr>
            <a:cxnSpLocks/>
          </p:cNvCxnSpPr>
          <p:nvPr/>
        </p:nvCxnSpPr>
        <p:spPr>
          <a:xfrm flipH="1">
            <a:off x="5029200" y="3105150"/>
            <a:ext cx="581509" cy="0"/>
          </a:xfrm>
          <a:prstGeom prst="straightConnector1">
            <a:avLst/>
          </a:prstGeom>
          <a:ln w="9525" cmpd="sng">
            <a:solidFill>
              <a:schemeClr val="bg1"/>
            </a:solidFill>
            <a:prstDash val="dash"/>
            <a:headEnd type="none" w="med" len="me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Marcador de texto 1">
            <a:extLst>
              <a:ext uri="{FF2B5EF4-FFF2-40B4-BE49-F238E27FC236}">
                <a16:creationId xmlns:a16="http://schemas.microsoft.com/office/drawing/2014/main" id="{B7BFC460-3251-9228-2184-2DAEBC39F6A6}"/>
              </a:ext>
            </a:extLst>
          </p:cNvPr>
          <p:cNvSpPr txBox="1">
            <a:spLocks/>
          </p:cNvSpPr>
          <p:nvPr/>
        </p:nvSpPr>
        <p:spPr>
          <a:xfrm flipH="1">
            <a:off x="5149148" y="3206039"/>
            <a:ext cx="455699" cy="162810"/>
          </a:xfrm>
          <a:prstGeom prst="rect">
            <a:avLst/>
          </a:prstGeom>
        </p:spPr>
        <p:txBody>
          <a:bodyPr t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fx ()</a:t>
            </a:r>
          </a:p>
          <a:p>
            <a:pPr marL="0" indent="0" algn="ctr"/>
            <a:r>
              <a:rPr lang="es-ES" sz="900" dirty="0">
                <a:solidFill>
                  <a:schemeClr val="bg1">
                    <a:lumMod val="75000"/>
                  </a:schemeClr>
                </a:solidFill>
              </a:rPr>
              <a:t>fy ()</a:t>
            </a: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D8548A29-0DA0-B0E8-06FB-6F3FCD3017B9}"/>
              </a:ext>
            </a:extLst>
          </p:cNvPr>
          <p:cNvGrpSpPr/>
          <p:nvPr/>
        </p:nvGrpSpPr>
        <p:grpSpPr>
          <a:xfrm>
            <a:off x="2784895" y="2582008"/>
            <a:ext cx="3615905" cy="473257"/>
            <a:chOff x="2784895" y="2582008"/>
            <a:chExt cx="3615905" cy="473257"/>
          </a:xfrm>
        </p:grpSpPr>
        <p:grpSp>
          <p:nvGrpSpPr>
            <p:cNvPr id="82" name="Agrupar 87">
              <a:extLst>
                <a:ext uri="{FF2B5EF4-FFF2-40B4-BE49-F238E27FC236}">
                  <a16:creationId xmlns:a16="http://schemas.microsoft.com/office/drawing/2014/main" id="{7E8367AB-1515-4497-FA6F-95F77EF92D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9400" y="2767265"/>
              <a:ext cx="515712" cy="288000"/>
              <a:chOff x="1900541" y="4077072"/>
              <a:chExt cx="484476" cy="288032"/>
            </a:xfrm>
          </p:grpSpPr>
          <p:sp>
            <p:nvSpPr>
              <p:cNvPr id="89" name="Rectángulo 88">
                <a:extLst>
                  <a:ext uri="{FF2B5EF4-FFF2-40B4-BE49-F238E27FC236}">
                    <a16:creationId xmlns:a16="http://schemas.microsoft.com/office/drawing/2014/main" id="{BABFF581-4939-40CF-DBCA-D64F72DCF8EA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Rectángulo 89">
                <a:extLst>
                  <a:ext uri="{FF2B5EF4-FFF2-40B4-BE49-F238E27FC236}">
                    <a16:creationId xmlns:a16="http://schemas.microsoft.com/office/drawing/2014/main" id="{11EAA876-03E4-84F5-24E3-ABE767C04381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Rectángulo 90">
                <a:extLst>
                  <a:ext uri="{FF2B5EF4-FFF2-40B4-BE49-F238E27FC236}">
                    <a16:creationId xmlns:a16="http://schemas.microsoft.com/office/drawing/2014/main" id="{29D806BB-63A4-434E-62D2-4DC6978D4F00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3" name="Marcador de texto 1">
              <a:extLst>
                <a:ext uri="{FF2B5EF4-FFF2-40B4-BE49-F238E27FC236}">
                  <a16:creationId xmlns:a16="http://schemas.microsoft.com/office/drawing/2014/main" id="{16637955-ACBC-68E7-26CF-4CCB424201E0}"/>
                </a:ext>
              </a:extLst>
            </p:cNvPr>
            <p:cNvSpPr txBox="1">
              <a:spLocks/>
            </p:cNvSpPr>
            <p:nvPr/>
          </p:nvSpPr>
          <p:spPr>
            <a:xfrm>
              <a:off x="2784895" y="2582008"/>
              <a:ext cx="56507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1000" dirty="0">
                  <a:solidFill>
                    <a:schemeClr val="bg1"/>
                  </a:solidFill>
                </a:rPr>
                <a:t>Core</a:t>
              </a:r>
            </a:p>
          </p:txBody>
        </p:sp>
        <p:grpSp>
          <p:nvGrpSpPr>
            <p:cNvPr id="84" name="Agrupar 87">
              <a:extLst>
                <a:ext uri="{FF2B5EF4-FFF2-40B4-BE49-F238E27FC236}">
                  <a16:creationId xmlns:a16="http://schemas.microsoft.com/office/drawing/2014/main" id="{825EB605-EA7F-A783-F46B-8307F21A8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37385" y="2767265"/>
              <a:ext cx="515712" cy="288000"/>
              <a:chOff x="1900541" y="4077072"/>
              <a:chExt cx="484476" cy="288032"/>
            </a:xfrm>
          </p:grpSpPr>
          <p:sp>
            <p:nvSpPr>
              <p:cNvPr id="86" name="Rectángulo 85">
                <a:extLst>
                  <a:ext uri="{FF2B5EF4-FFF2-40B4-BE49-F238E27FC236}">
                    <a16:creationId xmlns:a16="http://schemas.microsoft.com/office/drawing/2014/main" id="{9F9F0D7A-EAAA-5A39-74BF-59DE6D64810F}"/>
                  </a:ext>
                </a:extLst>
              </p:cNvPr>
              <p:cNvSpPr/>
              <p:nvPr/>
            </p:nvSpPr>
            <p:spPr>
              <a:xfrm>
                <a:off x="1952969" y="4077072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Rectángulo 86">
                <a:extLst>
                  <a:ext uri="{FF2B5EF4-FFF2-40B4-BE49-F238E27FC236}">
                    <a16:creationId xmlns:a16="http://schemas.microsoft.com/office/drawing/2014/main" id="{F52EE186-6CB0-3DE1-AA74-587F1AC22C15}"/>
                  </a:ext>
                </a:extLst>
              </p:cNvPr>
              <p:cNvSpPr/>
              <p:nvPr/>
            </p:nvSpPr>
            <p:spPr>
              <a:xfrm>
                <a:off x="1900541" y="4149080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ángulo 87">
                <a:extLst>
                  <a:ext uri="{FF2B5EF4-FFF2-40B4-BE49-F238E27FC236}">
                    <a16:creationId xmlns:a16="http://schemas.microsoft.com/office/drawing/2014/main" id="{B29EB23E-3152-1617-375B-5B38F0CBA0D8}"/>
                  </a:ext>
                </a:extLst>
              </p:cNvPr>
              <p:cNvSpPr/>
              <p:nvPr/>
            </p:nvSpPr>
            <p:spPr>
              <a:xfrm>
                <a:off x="1900541" y="4219434"/>
                <a:ext cx="129615" cy="48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5" name="Marcador de texto 1">
              <a:extLst>
                <a:ext uri="{FF2B5EF4-FFF2-40B4-BE49-F238E27FC236}">
                  <a16:creationId xmlns:a16="http://schemas.microsoft.com/office/drawing/2014/main" id="{22C80620-2505-1661-FF77-DD20CD584489}"/>
                </a:ext>
              </a:extLst>
            </p:cNvPr>
            <p:cNvSpPr txBox="1">
              <a:spLocks/>
            </p:cNvSpPr>
            <p:nvPr/>
          </p:nvSpPr>
          <p:spPr>
            <a:xfrm>
              <a:off x="5835724" y="2582008"/>
              <a:ext cx="565076" cy="162810"/>
            </a:xfrm>
            <a:prstGeom prst="rect">
              <a:avLst/>
            </a:prstGeom>
          </p:spPr>
          <p:txBody>
            <a:bodyPr tIns="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/>
              <a:r>
                <a:rPr lang="es-ES" sz="1000" dirty="0">
                  <a:solidFill>
                    <a:schemeClr val="bg1"/>
                  </a:solidFill>
                </a:rPr>
                <a:t>Ext</a:t>
              </a:r>
            </a:p>
          </p:txBody>
        </p:sp>
      </p:grp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3C31BB6-F05D-03CE-5DC2-977CC8AF2848}"/>
              </a:ext>
            </a:extLst>
          </p:cNvPr>
          <p:cNvSpPr txBox="1"/>
          <p:nvPr/>
        </p:nvSpPr>
        <p:spPr>
          <a:xfrm>
            <a:off x="2649312" y="3140871"/>
            <a:ext cx="1371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" dirty="0"/>
              <a:t>class Core {</a:t>
            </a:r>
          </a:p>
          <a:p>
            <a:r>
              <a:rPr lang="es-ES" dirty="0"/>
              <a:t>  constructor () {}</a:t>
            </a:r>
          </a:p>
          <a:p>
            <a:r>
              <a:rPr lang="es-ES" dirty="0"/>
              <a:t>  fx () {}</a:t>
            </a:r>
          </a:p>
          <a:p>
            <a:r>
              <a:rPr lang="es-ES" dirty="0"/>
              <a:t>  fy () {}</a:t>
            </a:r>
          </a:p>
          <a:p>
            <a:r>
              <a:rPr lang="es-ES" dirty="0"/>
              <a:t>}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4990C820-6CB9-E6FA-9FBF-82EAC44876E2}"/>
              </a:ext>
            </a:extLst>
          </p:cNvPr>
          <p:cNvSpPr txBox="1"/>
          <p:nvPr/>
        </p:nvSpPr>
        <p:spPr>
          <a:xfrm>
            <a:off x="5402869" y="1857597"/>
            <a:ext cx="1665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s-ES" dirty="0"/>
              <a:t>function Ext(core) {</a:t>
            </a:r>
          </a:p>
          <a:p>
            <a:r>
              <a:rPr lang="es-ES" dirty="0"/>
              <a:t>  Object.assing (core, {</a:t>
            </a:r>
          </a:p>
          <a:p>
            <a:r>
              <a:rPr lang="es-ES" dirty="0"/>
              <a:t>    toString () {}</a:t>
            </a:r>
          </a:p>
          <a:p>
            <a:r>
              <a:rPr lang="es-ES" dirty="0"/>
              <a:t>    equals   () {}</a:t>
            </a:r>
          </a:p>
          <a:p>
            <a:r>
              <a:rPr lang="es-ES" dirty="0"/>
              <a:t>  }</a:t>
            </a:r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508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Business Template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109146</TotalTime>
  <Words>651</Words>
  <Application>Microsoft Macintosh PowerPoint</Application>
  <PresentationFormat>Presentación en pantalla (16:9)</PresentationFormat>
  <Paragraphs>227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Roboto Light</vt:lpstr>
      <vt:lpstr>Roboto Regular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Javier Velez</cp:lastModifiedBy>
  <cp:revision>1172</cp:revision>
  <cp:lastPrinted>2018-11-02T09:48:41Z</cp:lastPrinted>
  <dcterms:created xsi:type="dcterms:W3CDTF">2013-04-14T18:18:29Z</dcterms:created>
  <dcterms:modified xsi:type="dcterms:W3CDTF">2024-01-23T22:52:22Z</dcterms:modified>
</cp:coreProperties>
</file>